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68" r:id="rId3"/>
    <p:sldId id="269" r:id="rId4"/>
    <p:sldId id="275" r:id="rId5"/>
    <p:sldId id="279" r:id="rId6"/>
    <p:sldId id="270" r:id="rId7"/>
    <p:sldId id="280" r:id="rId8"/>
    <p:sldId id="272" r:id="rId9"/>
    <p:sldId id="273" r:id="rId10"/>
    <p:sldId id="274" r:id="rId11"/>
    <p:sldId id="278" r:id="rId1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F3C"/>
    <a:srgbClr val="8064A2"/>
    <a:srgbClr val="2F6D95"/>
    <a:srgbClr val="DF763E"/>
    <a:srgbClr val="EA5141"/>
    <a:srgbClr val="DA4E43"/>
    <a:srgbClr val="247E99"/>
    <a:srgbClr val="177152"/>
    <a:srgbClr val="0B8A6D"/>
    <a:srgbClr val="479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984" y="-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25AD-4CA9-48DE-9E46-6D34F81D0CF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01036-026B-4828-8337-C04D01F7B4A9}">
      <dgm:prSet phldrT="[Текст]" custT="1"/>
      <dgm:spPr/>
      <dgm:t>
        <a:bodyPr/>
        <a:lstStyle/>
        <a:p>
          <a:r>
            <a:rPr lang="ru-RU" sz="1600" dirty="0" smtClean="0"/>
            <a:t>Школа волонтеров </a:t>
          </a:r>
          <a:endParaRPr lang="ru-RU" sz="1600" dirty="0"/>
        </a:p>
      </dgm:t>
    </dgm:pt>
    <dgm:pt modelId="{F904DF4E-36BA-4546-86EC-C3C181AFF5B1}" type="parTrans" cxnId="{2882A678-4037-4902-8E5D-19F4F30ECE48}">
      <dgm:prSet/>
      <dgm:spPr/>
      <dgm:t>
        <a:bodyPr/>
        <a:lstStyle/>
        <a:p>
          <a:endParaRPr lang="ru-RU" sz="1600"/>
        </a:p>
      </dgm:t>
    </dgm:pt>
    <dgm:pt modelId="{710F8BBD-535E-45E3-A2D9-1660071354D2}" type="sibTrans" cxnId="{2882A678-4037-4902-8E5D-19F4F30ECE48}">
      <dgm:prSet/>
      <dgm:spPr/>
      <dgm:t>
        <a:bodyPr/>
        <a:lstStyle/>
        <a:p>
          <a:endParaRPr lang="ru-RU" sz="1600"/>
        </a:p>
      </dgm:t>
    </dgm:pt>
    <dgm:pt modelId="{DFAF111E-723E-4B74-BA8E-33C819214881}">
      <dgm:prSet phldrT="[Текст]" custT="1"/>
      <dgm:spPr/>
      <dgm:t>
        <a:bodyPr/>
        <a:lstStyle/>
        <a:p>
          <a:r>
            <a:rPr lang="ru-RU" sz="1600" dirty="0" smtClean="0"/>
            <a:t>Тематические волонтерские курсы</a:t>
          </a:r>
          <a:endParaRPr lang="ru-RU" sz="1600" dirty="0"/>
        </a:p>
      </dgm:t>
    </dgm:pt>
    <dgm:pt modelId="{CF9A7597-3178-400A-B9FF-A489561D7D95}" type="parTrans" cxnId="{680ADAC6-7E21-4520-9B4F-425A864DC767}">
      <dgm:prSet/>
      <dgm:spPr/>
      <dgm:t>
        <a:bodyPr/>
        <a:lstStyle/>
        <a:p>
          <a:endParaRPr lang="ru-RU" sz="1600"/>
        </a:p>
      </dgm:t>
    </dgm:pt>
    <dgm:pt modelId="{6673320A-4DC9-4A83-AD3D-E864387FE792}" type="sibTrans" cxnId="{680ADAC6-7E21-4520-9B4F-425A864DC767}">
      <dgm:prSet/>
      <dgm:spPr/>
      <dgm:t>
        <a:bodyPr/>
        <a:lstStyle/>
        <a:p>
          <a:endParaRPr lang="ru-RU" sz="1600"/>
        </a:p>
      </dgm:t>
    </dgm:pt>
    <dgm:pt modelId="{BC33470B-C48E-41B1-A184-D5917BFB72F6}">
      <dgm:prSet phldrT="[Текст]" custT="1"/>
      <dgm:spPr/>
      <dgm:t>
        <a:bodyPr/>
        <a:lstStyle/>
        <a:p>
          <a:r>
            <a:rPr lang="ru-RU" sz="1600" dirty="0" smtClean="0"/>
            <a:t>Сезонный лагерь подготовки добровольных помощников (в течение месяца)</a:t>
          </a:r>
          <a:endParaRPr lang="ru-RU" sz="1600" dirty="0"/>
        </a:p>
      </dgm:t>
    </dgm:pt>
    <dgm:pt modelId="{E08621D4-3BD6-4641-8A6B-9397224A18CE}" type="parTrans" cxnId="{6623356F-D70E-4AB6-A445-39CA86BFBE2A}">
      <dgm:prSet/>
      <dgm:spPr/>
      <dgm:t>
        <a:bodyPr/>
        <a:lstStyle/>
        <a:p>
          <a:endParaRPr lang="ru-RU" sz="1600"/>
        </a:p>
      </dgm:t>
    </dgm:pt>
    <dgm:pt modelId="{2544F59B-ADEB-466A-ADC0-AC8E71FF70AF}" type="sibTrans" cxnId="{6623356F-D70E-4AB6-A445-39CA86BFBE2A}">
      <dgm:prSet/>
      <dgm:spPr/>
      <dgm:t>
        <a:bodyPr/>
        <a:lstStyle/>
        <a:p>
          <a:endParaRPr lang="ru-RU" sz="1600"/>
        </a:p>
      </dgm:t>
    </dgm:pt>
    <dgm:pt modelId="{9932DEF6-ADD8-4781-920A-665DEB5311C4}">
      <dgm:prSet phldrT="[Текст]" custT="1"/>
      <dgm:spPr/>
      <dgm:t>
        <a:bodyPr/>
        <a:lstStyle/>
        <a:p>
          <a:r>
            <a:rPr lang="ru-RU" sz="1600" dirty="0" smtClean="0"/>
            <a:t>Курсы повышения профессионального мастерства</a:t>
          </a:r>
          <a:endParaRPr lang="ru-RU" sz="1600" dirty="0"/>
        </a:p>
      </dgm:t>
    </dgm:pt>
    <dgm:pt modelId="{1541A58C-43D5-42F3-9141-7012A6F95924}" type="parTrans" cxnId="{DC9752C0-E898-4DDC-AA9B-E3EE470259CF}">
      <dgm:prSet/>
      <dgm:spPr/>
      <dgm:t>
        <a:bodyPr/>
        <a:lstStyle/>
        <a:p>
          <a:endParaRPr lang="ru-RU" sz="1600"/>
        </a:p>
      </dgm:t>
    </dgm:pt>
    <dgm:pt modelId="{1A4173C3-920D-4A74-8795-BBA57D41607A}" type="sibTrans" cxnId="{DC9752C0-E898-4DDC-AA9B-E3EE470259CF}">
      <dgm:prSet/>
      <dgm:spPr/>
      <dgm:t>
        <a:bodyPr/>
        <a:lstStyle/>
        <a:p>
          <a:endParaRPr lang="ru-RU" sz="1600"/>
        </a:p>
      </dgm:t>
    </dgm:pt>
    <dgm:pt modelId="{CD8FA32F-26F0-4437-BF89-3C8E459B09F0}">
      <dgm:prSet custT="1"/>
      <dgm:spPr/>
      <dgm:t>
        <a:bodyPr/>
        <a:lstStyle/>
        <a:p>
          <a:r>
            <a:rPr lang="ru-RU" sz="1600" dirty="0" smtClean="0"/>
            <a:t>Стажировка по направлениям деятельности в волонтёрском проекте</a:t>
          </a:r>
          <a:endParaRPr lang="ru-RU" sz="1600" dirty="0"/>
        </a:p>
      </dgm:t>
    </dgm:pt>
    <dgm:pt modelId="{80114EDF-57AF-459C-A572-1A9799A5A615}" type="parTrans" cxnId="{EFB0FE32-42E1-45FE-B4FF-61EF9B3E5103}">
      <dgm:prSet/>
      <dgm:spPr/>
      <dgm:t>
        <a:bodyPr/>
        <a:lstStyle/>
        <a:p>
          <a:endParaRPr lang="ru-RU" sz="1600"/>
        </a:p>
      </dgm:t>
    </dgm:pt>
    <dgm:pt modelId="{FAEA7251-9DB0-4D22-8BE2-60282C89409A}" type="sibTrans" cxnId="{EFB0FE32-42E1-45FE-B4FF-61EF9B3E5103}">
      <dgm:prSet/>
      <dgm:spPr/>
      <dgm:t>
        <a:bodyPr/>
        <a:lstStyle/>
        <a:p>
          <a:endParaRPr lang="ru-RU" sz="1600"/>
        </a:p>
      </dgm:t>
    </dgm:pt>
    <dgm:pt modelId="{94E8BE24-5D83-49A9-B9A8-B259428B1E7F}" type="pres">
      <dgm:prSet presAssocID="{FF4225AD-4CA9-48DE-9E46-6D34F81D0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406293-E4E0-49D7-9190-0690183C4DE5}" type="pres">
      <dgm:prSet presAssocID="{D4701036-026B-4828-8337-C04D01F7B4A9}" presName="compNode" presStyleCnt="0"/>
      <dgm:spPr/>
    </dgm:pt>
    <dgm:pt modelId="{A244382B-5A87-44A3-ABE1-BD06D9E60B11}" type="pres">
      <dgm:prSet presAssocID="{D4701036-026B-4828-8337-C04D01F7B4A9}" presName="pictRect" presStyleLbl="node1" presStyleIdx="0" presStyleCnt="5" custScaleY="1239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1061A0-8379-4DCC-9FD0-4F74984602DA}" type="pres">
      <dgm:prSet presAssocID="{D4701036-026B-4828-8337-C04D01F7B4A9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94E52-67C7-4D7A-8AB2-F82CCBBC7A96}" type="pres">
      <dgm:prSet presAssocID="{710F8BBD-535E-45E3-A2D9-1660071354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2BE19A-1F17-4BF9-B691-667E3725A47A}" type="pres">
      <dgm:prSet presAssocID="{DFAF111E-723E-4B74-BA8E-33C819214881}" presName="compNode" presStyleCnt="0"/>
      <dgm:spPr/>
    </dgm:pt>
    <dgm:pt modelId="{238FDCB7-4025-4B29-A5DE-ABA7E37922C8}" type="pres">
      <dgm:prSet presAssocID="{DFAF111E-723E-4B74-BA8E-33C819214881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94642E-215E-47E0-AD64-B4570A62D77D}" type="pres">
      <dgm:prSet presAssocID="{DFAF111E-723E-4B74-BA8E-33C81921488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88F93-1D43-4D18-A5FA-F6A2A773C58D}" type="pres">
      <dgm:prSet presAssocID="{6673320A-4DC9-4A83-AD3D-E864387FE7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AEE631-03B7-47C1-8CE3-CBCA211128FC}" type="pres">
      <dgm:prSet presAssocID="{BC33470B-C48E-41B1-A184-D5917BFB72F6}" presName="compNode" presStyleCnt="0"/>
      <dgm:spPr/>
    </dgm:pt>
    <dgm:pt modelId="{EBB89565-801C-44D8-991C-A6BF9A2194F2}" type="pres">
      <dgm:prSet presAssocID="{BC33470B-C48E-41B1-A184-D5917BFB72F6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7095A44-7BDC-44CB-AA2D-F7F6AAE2AB4E}" type="pres">
      <dgm:prSet presAssocID="{BC33470B-C48E-41B1-A184-D5917BFB72F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6D484-0BE5-4D57-B908-4EA3842F8AAD}" type="pres">
      <dgm:prSet presAssocID="{2544F59B-ADEB-466A-ADC0-AC8E71FF70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A76BAD-C636-4CD2-B553-700884B608CF}" type="pres">
      <dgm:prSet presAssocID="{9932DEF6-ADD8-4781-920A-665DEB5311C4}" presName="compNode" presStyleCnt="0"/>
      <dgm:spPr/>
    </dgm:pt>
    <dgm:pt modelId="{BE1D4679-07CF-4562-94A1-1D69808726BF}" type="pres">
      <dgm:prSet presAssocID="{9932DEF6-ADD8-4781-920A-665DEB5311C4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5F72354-15DA-4D09-B00A-B9E1F98FE0CF}" type="pres">
      <dgm:prSet presAssocID="{9932DEF6-ADD8-4781-920A-665DEB5311C4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C44A-1A92-4C57-81F7-1A7C2AA96D07}" type="pres">
      <dgm:prSet presAssocID="{1A4173C3-920D-4A74-8795-BBA57D4160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8A0CAA-DCB4-4E6F-93D7-71D7BFD461D5}" type="pres">
      <dgm:prSet presAssocID="{CD8FA32F-26F0-4437-BF89-3C8E459B09F0}" presName="compNode" presStyleCnt="0"/>
      <dgm:spPr/>
    </dgm:pt>
    <dgm:pt modelId="{1DC25A9C-3450-4CF8-B6E5-F859D284AD30}" type="pres">
      <dgm:prSet presAssocID="{CD8FA32F-26F0-4437-BF89-3C8E459B09F0}" presName="pictRect" presStyleLbl="node1" presStyleIdx="4" presStyleCnt="5" custScaleY="1332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66770E4-347D-430F-A2B1-E829AFB6FC23}" type="pres">
      <dgm:prSet presAssocID="{CD8FA32F-26F0-4437-BF89-3C8E459B09F0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ADAC6-7E21-4520-9B4F-425A864DC767}" srcId="{FF4225AD-4CA9-48DE-9E46-6D34F81D0CF5}" destId="{DFAF111E-723E-4B74-BA8E-33C819214881}" srcOrd="1" destOrd="0" parTransId="{CF9A7597-3178-400A-B9FF-A489561D7D95}" sibTransId="{6673320A-4DC9-4A83-AD3D-E864387FE792}"/>
    <dgm:cxn modelId="{255C543B-3DA5-4325-A773-793D999E81B0}" type="presOf" srcId="{CD8FA32F-26F0-4437-BF89-3C8E459B09F0}" destId="{366770E4-347D-430F-A2B1-E829AFB6FC23}" srcOrd="0" destOrd="0" presId="urn:microsoft.com/office/officeart/2005/8/layout/pList1"/>
    <dgm:cxn modelId="{CF3F88DF-8418-49DE-90A9-E9F2EA2DA274}" type="presOf" srcId="{2544F59B-ADEB-466A-ADC0-AC8E71FF70AF}" destId="{75B6D484-0BE5-4D57-B908-4EA3842F8AAD}" srcOrd="0" destOrd="0" presId="urn:microsoft.com/office/officeart/2005/8/layout/pList1"/>
    <dgm:cxn modelId="{B9895881-C2DD-4E69-9FE7-B2502378DED5}" type="presOf" srcId="{6673320A-4DC9-4A83-AD3D-E864387FE792}" destId="{52A88F93-1D43-4D18-A5FA-F6A2A773C58D}" srcOrd="0" destOrd="0" presId="urn:microsoft.com/office/officeart/2005/8/layout/pList1"/>
    <dgm:cxn modelId="{BBE4CA5F-B8CF-461E-AC33-7CEDB5BAE5CC}" type="presOf" srcId="{1A4173C3-920D-4A74-8795-BBA57D41607A}" destId="{2DADC44A-1A92-4C57-81F7-1A7C2AA96D07}" srcOrd="0" destOrd="0" presId="urn:microsoft.com/office/officeart/2005/8/layout/pList1"/>
    <dgm:cxn modelId="{EFB0FE32-42E1-45FE-B4FF-61EF9B3E5103}" srcId="{FF4225AD-4CA9-48DE-9E46-6D34F81D0CF5}" destId="{CD8FA32F-26F0-4437-BF89-3C8E459B09F0}" srcOrd="4" destOrd="0" parTransId="{80114EDF-57AF-459C-A572-1A9799A5A615}" sibTransId="{FAEA7251-9DB0-4D22-8BE2-60282C89409A}"/>
    <dgm:cxn modelId="{3E84B4D2-2183-46EB-9840-5133C8823419}" type="presOf" srcId="{BC33470B-C48E-41B1-A184-D5917BFB72F6}" destId="{A7095A44-7BDC-44CB-AA2D-F7F6AAE2AB4E}" srcOrd="0" destOrd="0" presId="urn:microsoft.com/office/officeart/2005/8/layout/pList1"/>
    <dgm:cxn modelId="{6623356F-D70E-4AB6-A445-39CA86BFBE2A}" srcId="{FF4225AD-4CA9-48DE-9E46-6D34F81D0CF5}" destId="{BC33470B-C48E-41B1-A184-D5917BFB72F6}" srcOrd="2" destOrd="0" parTransId="{E08621D4-3BD6-4641-8A6B-9397224A18CE}" sibTransId="{2544F59B-ADEB-466A-ADC0-AC8E71FF70AF}"/>
    <dgm:cxn modelId="{9C50C838-9B8D-4D12-8980-39698698418E}" type="presOf" srcId="{710F8BBD-535E-45E3-A2D9-1660071354D2}" destId="{2BB94E52-67C7-4D7A-8AB2-F82CCBBC7A96}" srcOrd="0" destOrd="0" presId="urn:microsoft.com/office/officeart/2005/8/layout/pList1"/>
    <dgm:cxn modelId="{522A5224-455B-4BDD-893D-17BD43A1F514}" type="presOf" srcId="{FF4225AD-4CA9-48DE-9E46-6D34F81D0CF5}" destId="{94E8BE24-5D83-49A9-B9A8-B259428B1E7F}" srcOrd="0" destOrd="0" presId="urn:microsoft.com/office/officeart/2005/8/layout/pList1"/>
    <dgm:cxn modelId="{2882A678-4037-4902-8E5D-19F4F30ECE48}" srcId="{FF4225AD-4CA9-48DE-9E46-6D34F81D0CF5}" destId="{D4701036-026B-4828-8337-C04D01F7B4A9}" srcOrd="0" destOrd="0" parTransId="{F904DF4E-36BA-4546-86EC-C3C181AFF5B1}" sibTransId="{710F8BBD-535E-45E3-A2D9-1660071354D2}"/>
    <dgm:cxn modelId="{DC9752C0-E898-4DDC-AA9B-E3EE470259CF}" srcId="{FF4225AD-4CA9-48DE-9E46-6D34F81D0CF5}" destId="{9932DEF6-ADD8-4781-920A-665DEB5311C4}" srcOrd="3" destOrd="0" parTransId="{1541A58C-43D5-42F3-9141-7012A6F95924}" sibTransId="{1A4173C3-920D-4A74-8795-BBA57D41607A}"/>
    <dgm:cxn modelId="{801AC25F-0D2A-4F08-ABCA-7226FC24D0C0}" type="presOf" srcId="{9932DEF6-ADD8-4781-920A-665DEB5311C4}" destId="{F5F72354-15DA-4D09-B00A-B9E1F98FE0CF}" srcOrd="0" destOrd="0" presId="urn:microsoft.com/office/officeart/2005/8/layout/pList1"/>
    <dgm:cxn modelId="{28B7EB34-0951-446D-BC3D-A1D67F977468}" type="presOf" srcId="{D4701036-026B-4828-8337-C04D01F7B4A9}" destId="{081061A0-8379-4DCC-9FD0-4F74984602DA}" srcOrd="0" destOrd="0" presId="urn:microsoft.com/office/officeart/2005/8/layout/pList1"/>
    <dgm:cxn modelId="{B7AB873A-0171-414E-B73F-AE7981164552}" type="presOf" srcId="{DFAF111E-723E-4B74-BA8E-33C819214881}" destId="{6D94642E-215E-47E0-AD64-B4570A62D77D}" srcOrd="0" destOrd="0" presId="urn:microsoft.com/office/officeart/2005/8/layout/pList1"/>
    <dgm:cxn modelId="{9BABF121-CEE3-47CB-ABBE-2ECCC8A80F08}" type="presParOf" srcId="{94E8BE24-5D83-49A9-B9A8-B259428B1E7F}" destId="{F9406293-E4E0-49D7-9190-0690183C4DE5}" srcOrd="0" destOrd="0" presId="urn:microsoft.com/office/officeart/2005/8/layout/pList1"/>
    <dgm:cxn modelId="{5D4125B2-F246-4B27-B478-5B8AED1E2D8F}" type="presParOf" srcId="{F9406293-E4E0-49D7-9190-0690183C4DE5}" destId="{A244382B-5A87-44A3-ABE1-BD06D9E60B11}" srcOrd="0" destOrd="0" presId="urn:microsoft.com/office/officeart/2005/8/layout/pList1"/>
    <dgm:cxn modelId="{CDFAB518-97BE-4E77-A86B-C031FAF1230F}" type="presParOf" srcId="{F9406293-E4E0-49D7-9190-0690183C4DE5}" destId="{081061A0-8379-4DCC-9FD0-4F74984602DA}" srcOrd="1" destOrd="0" presId="urn:microsoft.com/office/officeart/2005/8/layout/pList1"/>
    <dgm:cxn modelId="{6CF1465B-6335-4E32-BC01-3412CBEB4D27}" type="presParOf" srcId="{94E8BE24-5D83-49A9-B9A8-B259428B1E7F}" destId="{2BB94E52-67C7-4D7A-8AB2-F82CCBBC7A96}" srcOrd="1" destOrd="0" presId="urn:microsoft.com/office/officeart/2005/8/layout/pList1"/>
    <dgm:cxn modelId="{865C32E4-E632-4E56-B648-663D079D9ED2}" type="presParOf" srcId="{94E8BE24-5D83-49A9-B9A8-B259428B1E7F}" destId="{DC2BE19A-1F17-4BF9-B691-667E3725A47A}" srcOrd="2" destOrd="0" presId="urn:microsoft.com/office/officeart/2005/8/layout/pList1"/>
    <dgm:cxn modelId="{7A93BBF4-D0F1-4F42-A81D-102F092E351C}" type="presParOf" srcId="{DC2BE19A-1F17-4BF9-B691-667E3725A47A}" destId="{238FDCB7-4025-4B29-A5DE-ABA7E37922C8}" srcOrd="0" destOrd="0" presId="urn:microsoft.com/office/officeart/2005/8/layout/pList1"/>
    <dgm:cxn modelId="{87455F10-8EDE-4AC5-B44D-971C8DC403C1}" type="presParOf" srcId="{DC2BE19A-1F17-4BF9-B691-667E3725A47A}" destId="{6D94642E-215E-47E0-AD64-B4570A62D77D}" srcOrd="1" destOrd="0" presId="urn:microsoft.com/office/officeart/2005/8/layout/pList1"/>
    <dgm:cxn modelId="{B4B707B2-8E64-41AF-B160-F2325E138350}" type="presParOf" srcId="{94E8BE24-5D83-49A9-B9A8-B259428B1E7F}" destId="{52A88F93-1D43-4D18-A5FA-F6A2A773C58D}" srcOrd="3" destOrd="0" presId="urn:microsoft.com/office/officeart/2005/8/layout/pList1"/>
    <dgm:cxn modelId="{56A52F08-D18D-48C7-9149-5DA368B92698}" type="presParOf" srcId="{94E8BE24-5D83-49A9-B9A8-B259428B1E7F}" destId="{A9AEE631-03B7-47C1-8CE3-CBCA211128FC}" srcOrd="4" destOrd="0" presId="urn:microsoft.com/office/officeart/2005/8/layout/pList1"/>
    <dgm:cxn modelId="{8848AC08-6190-44C0-AC06-F11064CDA64B}" type="presParOf" srcId="{A9AEE631-03B7-47C1-8CE3-CBCA211128FC}" destId="{EBB89565-801C-44D8-991C-A6BF9A2194F2}" srcOrd="0" destOrd="0" presId="urn:microsoft.com/office/officeart/2005/8/layout/pList1"/>
    <dgm:cxn modelId="{2E5ECEC1-BEC3-4B03-B8A0-FE7274F9C0E1}" type="presParOf" srcId="{A9AEE631-03B7-47C1-8CE3-CBCA211128FC}" destId="{A7095A44-7BDC-44CB-AA2D-F7F6AAE2AB4E}" srcOrd="1" destOrd="0" presId="urn:microsoft.com/office/officeart/2005/8/layout/pList1"/>
    <dgm:cxn modelId="{6843B619-B822-4EBA-9109-E1C3B238E310}" type="presParOf" srcId="{94E8BE24-5D83-49A9-B9A8-B259428B1E7F}" destId="{75B6D484-0BE5-4D57-B908-4EA3842F8AAD}" srcOrd="5" destOrd="0" presId="urn:microsoft.com/office/officeart/2005/8/layout/pList1"/>
    <dgm:cxn modelId="{8F3B2961-517A-4DCF-8442-E85F7825AC83}" type="presParOf" srcId="{94E8BE24-5D83-49A9-B9A8-B259428B1E7F}" destId="{21A76BAD-C636-4CD2-B553-700884B608CF}" srcOrd="6" destOrd="0" presId="urn:microsoft.com/office/officeart/2005/8/layout/pList1"/>
    <dgm:cxn modelId="{8FA3A465-74DF-49A9-AD79-C4EC3E398999}" type="presParOf" srcId="{21A76BAD-C636-4CD2-B553-700884B608CF}" destId="{BE1D4679-07CF-4562-94A1-1D69808726BF}" srcOrd="0" destOrd="0" presId="urn:microsoft.com/office/officeart/2005/8/layout/pList1"/>
    <dgm:cxn modelId="{4741BB75-DA3B-4E50-BCB1-7E2F7FD7BE7C}" type="presParOf" srcId="{21A76BAD-C636-4CD2-B553-700884B608CF}" destId="{F5F72354-15DA-4D09-B00A-B9E1F98FE0CF}" srcOrd="1" destOrd="0" presId="urn:microsoft.com/office/officeart/2005/8/layout/pList1"/>
    <dgm:cxn modelId="{A643373C-C1E8-48EC-8B5C-DD4E1A8C60E6}" type="presParOf" srcId="{94E8BE24-5D83-49A9-B9A8-B259428B1E7F}" destId="{2DADC44A-1A92-4C57-81F7-1A7C2AA96D07}" srcOrd="7" destOrd="0" presId="urn:microsoft.com/office/officeart/2005/8/layout/pList1"/>
    <dgm:cxn modelId="{CD269F70-D5EB-4033-9EF7-660DE72EE7E1}" type="presParOf" srcId="{94E8BE24-5D83-49A9-B9A8-B259428B1E7F}" destId="{708A0CAA-DCB4-4E6F-93D7-71D7BFD461D5}" srcOrd="8" destOrd="0" presId="urn:microsoft.com/office/officeart/2005/8/layout/pList1"/>
    <dgm:cxn modelId="{865457FD-637C-4172-81A3-B3523532439F}" type="presParOf" srcId="{708A0CAA-DCB4-4E6F-93D7-71D7BFD461D5}" destId="{1DC25A9C-3450-4CF8-B6E5-F859D284AD30}" srcOrd="0" destOrd="0" presId="urn:microsoft.com/office/officeart/2005/8/layout/pList1"/>
    <dgm:cxn modelId="{56FF489C-A774-44F3-A2B7-3D9C81BB02D4}" type="presParOf" srcId="{708A0CAA-DCB4-4E6F-93D7-71D7BFD461D5}" destId="{366770E4-347D-430F-A2B1-E829AFB6FC2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7DCA79-AE04-428C-B2CE-E0E50E32883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EAB74B0-5336-4F4C-9F5D-8E644DB04790}">
      <dgm:prSet phldrT="[Текст]" custT="1"/>
      <dgm:spPr/>
      <dgm:t>
        <a:bodyPr/>
        <a:lstStyle/>
        <a:p>
          <a:r>
            <a:rPr lang="ru-RU" sz="1600" dirty="0" smtClean="0"/>
            <a:t>Клубы и секции, которые волонтеры могут посещать на выбор. Участвуя в работе мастерских, участники сезонной школы смогут получить знания и навыки, необходимые для организации и внедрения в практику задач и целей волонтёрского проекта</a:t>
          </a:r>
          <a:endParaRPr lang="uk-UA" sz="1600" dirty="0"/>
        </a:p>
      </dgm:t>
    </dgm:pt>
    <dgm:pt modelId="{CF4609DB-BC47-4F38-9DA7-1DED55F3F50D}" type="parTrans" cxnId="{C07EAD19-C5EF-4AC7-8284-74546B0675E7}">
      <dgm:prSet/>
      <dgm:spPr/>
      <dgm:t>
        <a:bodyPr/>
        <a:lstStyle/>
        <a:p>
          <a:endParaRPr lang="uk-UA"/>
        </a:p>
      </dgm:t>
    </dgm:pt>
    <dgm:pt modelId="{164DB09F-E39A-4E8B-9E31-68AAD13C6844}" type="sibTrans" cxnId="{C07EAD19-C5EF-4AC7-8284-74546B0675E7}">
      <dgm:prSet/>
      <dgm:spPr/>
      <dgm:t>
        <a:bodyPr/>
        <a:lstStyle/>
        <a:p>
          <a:endParaRPr lang="uk-UA"/>
        </a:p>
      </dgm:t>
    </dgm:pt>
    <dgm:pt modelId="{8FF16511-BE26-445A-AE0A-D74385B11605}">
      <dgm:prSet phldrT="[Текст]" custT="1"/>
      <dgm:spPr/>
      <dgm:t>
        <a:bodyPr/>
        <a:lstStyle/>
        <a:p>
          <a:r>
            <a:rPr lang="ru-RU" sz="2000" dirty="0" smtClean="0"/>
            <a:t>Творческие мастерские волонтеров </a:t>
          </a:r>
          <a:endParaRPr lang="uk-UA" sz="2000" dirty="0"/>
        </a:p>
      </dgm:t>
    </dgm:pt>
    <dgm:pt modelId="{33190E92-3743-48F9-9854-81B80C53481E}" type="sibTrans" cxnId="{A12B9635-B1C5-44F9-AD6E-AB3E620E2C3C}">
      <dgm:prSet/>
      <dgm:spPr/>
      <dgm:t>
        <a:bodyPr/>
        <a:lstStyle/>
        <a:p>
          <a:endParaRPr lang="uk-UA"/>
        </a:p>
      </dgm:t>
    </dgm:pt>
    <dgm:pt modelId="{40B7BAEB-F04B-48CD-AE42-023A9ED25747}" type="parTrans" cxnId="{A12B9635-B1C5-44F9-AD6E-AB3E620E2C3C}">
      <dgm:prSet/>
      <dgm:spPr/>
      <dgm:t>
        <a:bodyPr/>
        <a:lstStyle/>
        <a:p>
          <a:endParaRPr lang="uk-UA"/>
        </a:p>
      </dgm:t>
    </dgm:pt>
    <dgm:pt modelId="{9A6FA8D6-210F-42CE-B497-2EE7838C5EB7}">
      <dgm:prSet custT="1"/>
      <dgm:spPr/>
      <dgm:t>
        <a:bodyPr/>
        <a:lstStyle/>
        <a:p>
          <a:r>
            <a:rPr lang="ru-RU" sz="2000" dirty="0" smtClean="0"/>
            <a:t>Огонек</a:t>
          </a:r>
          <a:endParaRPr lang="ru-RU" sz="2000" dirty="0"/>
        </a:p>
      </dgm:t>
    </dgm:pt>
    <dgm:pt modelId="{389F39F9-6E8B-447A-A8A9-4C8D7908E1D9}" type="parTrans" cxnId="{E713F1E5-B701-4721-A427-A077B8372FFF}">
      <dgm:prSet/>
      <dgm:spPr/>
      <dgm:t>
        <a:bodyPr/>
        <a:lstStyle/>
        <a:p>
          <a:endParaRPr lang="ru-RU"/>
        </a:p>
      </dgm:t>
    </dgm:pt>
    <dgm:pt modelId="{1837EFF5-8527-409D-B52A-97F22E2D3A03}" type="sibTrans" cxnId="{E713F1E5-B701-4721-A427-A077B8372FFF}">
      <dgm:prSet/>
      <dgm:spPr/>
      <dgm:t>
        <a:bodyPr/>
        <a:lstStyle/>
        <a:p>
          <a:endParaRPr lang="ru-RU"/>
        </a:p>
      </dgm:t>
    </dgm:pt>
    <dgm:pt modelId="{3F479831-C029-4FCE-BE51-2087390CB02A}">
      <dgm:prSet/>
      <dgm:spPr/>
      <dgm:t>
        <a:bodyPr/>
        <a:lstStyle/>
        <a:p>
          <a:endParaRPr lang="ru-RU" dirty="0"/>
        </a:p>
      </dgm:t>
    </dgm:pt>
    <dgm:pt modelId="{AD9EC96F-24A1-4CE8-922D-B3808E4C4DAB}" type="parTrans" cxnId="{71481BF5-425E-471E-8616-23B7F0D39990}">
      <dgm:prSet/>
      <dgm:spPr/>
      <dgm:t>
        <a:bodyPr/>
        <a:lstStyle/>
        <a:p>
          <a:endParaRPr lang="ru-RU"/>
        </a:p>
      </dgm:t>
    </dgm:pt>
    <dgm:pt modelId="{BB325621-9F40-41E1-A4F0-0C9CC61ADA05}" type="sibTrans" cxnId="{71481BF5-425E-471E-8616-23B7F0D39990}">
      <dgm:prSet/>
      <dgm:spPr/>
      <dgm:t>
        <a:bodyPr/>
        <a:lstStyle/>
        <a:p>
          <a:endParaRPr lang="ru-RU"/>
        </a:p>
      </dgm:t>
    </dgm:pt>
    <dgm:pt modelId="{F261150C-A1E3-4CFB-98E1-51D52CA0C2CC}">
      <dgm:prSet/>
      <dgm:spPr/>
      <dgm:t>
        <a:bodyPr/>
        <a:lstStyle/>
        <a:p>
          <a:endParaRPr lang="ru-RU" dirty="0"/>
        </a:p>
      </dgm:t>
    </dgm:pt>
    <dgm:pt modelId="{1F8D6B97-E238-4259-BC96-B36DA4FA03A4}" type="parTrans" cxnId="{9B46866F-CC39-4336-B563-843A194C1D8C}">
      <dgm:prSet/>
      <dgm:spPr/>
      <dgm:t>
        <a:bodyPr/>
        <a:lstStyle/>
        <a:p>
          <a:endParaRPr lang="ru-RU"/>
        </a:p>
      </dgm:t>
    </dgm:pt>
    <dgm:pt modelId="{F3653F09-FBAE-44E8-85B4-DFAE23AEC913}" type="sibTrans" cxnId="{9B46866F-CC39-4336-B563-843A194C1D8C}">
      <dgm:prSet/>
      <dgm:spPr/>
      <dgm:t>
        <a:bodyPr/>
        <a:lstStyle/>
        <a:p>
          <a:endParaRPr lang="ru-RU"/>
        </a:p>
      </dgm:t>
    </dgm:pt>
    <dgm:pt modelId="{B50A84E3-EDC3-4BEA-BB1B-FCDDB43C1A76}">
      <dgm:prSet custT="1"/>
      <dgm:spPr/>
      <dgm:t>
        <a:bodyPr/>
        <a:lstStyle/>
        <a:p>
          <a:r>
            <a:rPr lang="ru-RU" sz="2000" dirty="0" smtClean="0"/>
            <a:t>Киноклуб</a:t>
          </a:r>
          <a:endParaRPr lang="ru-RU" sz="2000" dirty="0"/>
        </a:p>
      </dgm:t>
    </dgm:pt>
    <dgm:pt modelId="{8608270A-965D-468F-9F61-A8F9FC6FD010}" type="parTrans" cxnId="{FC3230F7-A37A-4A34-BC51-FBA1A2D7CCB8}">
      <dgm:prSet/>
      <dgm:spPr/>
      <dgm:t>
        <a:bodyPr/>
        <a:lstStyle/>
        <a:p>
          <a:endParaRPr lang="ru-RU"/>
        </a:p>
      </dgm:t>
    </dgm:pt>
    <dgm:pt modelId="{13FB5A7D-84A9-4EC9-8F2B-2D6C4DD7D11A}" type="sibTrans" cxnId="{FC3230F7-A37A-4A34-BC51-FBA1A2D7CCB8}">
      <dgm:prSet/>
      <dgm:spPr/>
      <dgm:t>
        <a:bodyPr/>
        <a:lstStyle/>
        <a:p>
          <a:endParaRPr lang="ru-RU"/>
        </a:p>
      </dgm:t>
    </dgm:pt>
    <dgm:pt modelId="{C6BD1F17-5DB4-446D-B837-0A8D87A02602}">
      <dgm:prSet/>
      <dgm:spPr/>
      <dgm:t>
        <a:bodyPr/>
        <a:lstStyle/>
        <a:p>
          <a:r>
            <a:rPr lang="ru-RU" dirty="0" smtClean="0"/>
            <a:t>Вечернее доверительное общение членов одной группы при свечах. В ходе огонька участники делятся своими впечатлениями и переживаниями за день, обсуждают насущные вопросы жизни группы</a:t>
          </a:r>
          <a:endParaRPr lang="ru-RU" dirty="0"/>
        </a:p>
      </dgm:t>
    </dgm:pt>
    <dgm:pt modelId="{6E6C97AE-C40B-48C0-B5BB-6A54A287FF81}" type="parTrans" cxnId="{1B81D211-A793-4DCC-9016-46F8AC855DDC}">
      <dgm:prSet/>
      <dgm:spPr/>
      <dgm:t>
        <a:bodyPr/>
        <a:lstStyle/>
        <a:p>
          <a:endParaRPr lang="ru-RU"/>
        </a:p>
      </dgm:t>
    </dgm:pt>
    <dgm:pt modelId="{FD603594-7ED3-455C-9B89-FBE70C7121ED}" type="sibTrans" cxnId="{1B81D211-A793-4DCC-9016-46F8AC855DDC}">
      <dgm:prSet/>
      <dgm:spPr/>
      <dgm:t>
        <a:bodyPr/>
        <a:lstStyle/>
        <a:p>
          <a:endParaRPr lang="ru-RU"/>
        </a:p>
      </dgm:t>
    </dgm:pt>
    <dgm:pt modelId="{90B91D29-CC38-46D4-A6B9-6B5888CAFD7E}">
      <dgm:prSet/>
      <dgm:spPr/>
      <dgm:t>
        <a:bodyPr/>
        <a:lstStyle/>
        <a:p>
          <a:r>
            <a:rPr lang="ru-RU" dirty="0" smtClean="0"/>
            <a:t>Просмотр тематического художественного фильма с последующим обсуждением</a:t>
          </a:r>
          <a:endParaRPr lang="ru-RU" dirty="0"/>
        </a:p>
      </dgm:t>
    </dgm:pt>
    <dgm:pt modelId="{DBE9F4EA-9E07-4489-B420-52CF96195394}" type="parTrans" cxnId="{62F54D2A-328E-4B4D-A1BC-94F97993CD22}">
      <dgm:prSet/>
      <dgm:spPr/>
      <dgm:t>
        <a:bodyPr/>
        <a:lstStyle/>
        <a:p>
          <a:endParaRPr lang="ru-RU"/>
        </a:p>
      </dgm:t>
    </dgm:pt>
    <dgm:pt modelId="{F6AE26C6-8AFE-4821-AD62-8ED7922FE809}" type="sibTrans" cxnId="{62F54D2A-328E-4B4D-A1BC-94F97993CD22}">
      <dgm:prSet/>
      <dgm:spPr/>
      <dgm:t>
        <a:bodyPr/>
        <a:lstStyle/>
        <a:p>
          <a:endParaRPr lang="ru-RU"/>
        </a:p>
      </dgm:t>
    </dgm:pt>
    <dgm:pt modelId="{9193492D-F7DC-41D7-8B0E-AF5F8F9F6FE2}" type="pres">
      <dgm:prSet presAssocID="{C97DCA79-AE04-428C-B2CE-E0E50E3288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67A200-F5B4-4041-9C79-C5ECE6EB26D5}" type="pres">
      <dgm:prSet presAssocID="{8FF16511-BE26-445A-AE0A-D74385B11605}" presName="linNode" presStyleCnt="0"/>
      <dgm:spPr/>
      <dgm:t>
        <a:bodyPr/>
        <a:lstStyle/>
        <a:p>
          <a:endParaRPr lang="ru-RU"/>
        </a:p>
      </dgm:t>
    </dgm:pt>
    <dgm:pt modelId="{49BE89E6-0233-404C-8504-8C9619DB0AE5}" type="pres">
      <dgm:prSet presAssocID="{8FF16511-BE26-445A-AE0A-D74385B116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06F52-45D3-43D8-91F5-087DB14099C3}" type="pres">
      <dgm:prSet presAssocID="{8FF16511-BE26-445A-AE0A-D74385B116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9CE0C-C401-4731-BA92-53056938051C}" type="pres">
      <dgm:prSet presAssocID="{33190E92-3743-48F9-9854-81B80C53481E}" presName="sp" presStyleCnt="0"/>
      <dgm:spPr/>
    </dgm:pt>
    <dgm:pt modelId="{CCEFF89F-330A-464F-9F41-1F0DA4A60D67}" type="pres">
      <dgm:prSet presAssocID="{9A6FA8D6-210F-42CE-B497-2EE7838C5EB7}" presName="linNode" presStyleCnt="0"/>
      <dgm:spPr/>
    </dgm:pt>
    <dgm:pt modelId="{E7CAE7CE-9F94-4B25-97FD-A28BAB4BAD18}" type="pres">
      <dgm:prSet presAssocID="{9A6FA8D6-210F-42CE-B497-2EE7838C5E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60863-10A4-48BB-920E-BD9868BA2D49}" type="pres">
      <dgm:prSet presAssocID="{9A6FA8D6-210F-42CE-B497-2EE7838C5EB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E9C29-FCF9-442D-A24A-5848988E6DC8}" type="pres">
      <dgm:prSet presAssocID="{1837EFF5-8527-409D-B52A-97F22E2D3A03}" presName="sp" presStyleCnt="0"/>
      <dgm:spPr/>
    </dgm:pt>
    <dgm:pt modelId="{B9217253-0F9E-4097-9420-B092CFB40A0F}" type="pres">
      <dgm:prSet presAssocID="{B50A84E3-EDC3-4BEA-BB1B-FCDDB43C1A76}" presName="linNode" presStyleCnt="0"/>
      <dgm:spPr/>
    </dgm:pt>
    <dgm:pt modelId="{85AFA9FC-2B7A-4087-B384-6D1142615A86}" type="pres">
      <dgm:prSet presAssocID="{B50A84E3-EDC3-4BEA-BB1B-FCDDB43C1A7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9100-9662-478F-A672-50B57D7AB1D2}" type="pres">
      <dgm:prSet presAssocID="{B50A84E3-EDC3-4BEA-BB1B-FCDDB43C1A7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3F1E5-B701-4721-A427-A077B8372FFF}" srcId="{C97DCA79-AE04-428C-B2CE-E0E50E32883F}" destId="{9A6FA8D6-210F-42CE-B497-2EE7838C5EB7}" srcOrd="1" destOrd="0" parTransId="{389F39F9-6E8B-447A-A8A9-4C8D7908E1D9}" sibTransId="{1837EFF5-8527-409D-B52A-97F22E2D3A03}"/>
    <dgm:cxn modelId="{7388E322-9C28-48F6-9E76-C747DF43249A}" type="presOf" srcId="{BEAB74B0-5336-4F4C-9F5D-8E644DB04790}" destId="{E3206F52-45D3-43D8-91F5-087DB14099C3}" srcOrd="0" destOrd="0" presId="urn:microsoft.com/office/officeart/2005/8/layout/vList5"/>
    <dgm:cxn modelId="{62F54D2A-328E-4B4D-A1BC-94F97993CD22}" srcId="{B50A84E3-EDC3-4BEA-BB1B-FCDDB43C1A76}" destId="{90B91D29-CC38-46D4-A6B9-6B5888CAFD7E}" srcOrd="1" destOrd="0" parTransId="{DBE9F4EA-9E07-4489-B420-52CF96195394}" sibTransId="{F6AE26C6-8AFE-4821-AD62-8ED7922FE809}"/>
    <dgm:cxn modelId="{A3D96E0F-7938-4616-BF59-0FF7168344DB}" type="presOf" srcId="{B50A84E3-EDC3-4BEA-BB1B-FCDDB43C1A76}" destId="{85AFA9FC-2B7A-4087-B384-6D1142615A86}" srcOrd="0" destOrd="0" presId="urn:microsoft.com/office/officeart/2005/8/layout/vList5"/>
    <dgm:cxn modelId="{C31A475F-C2F9-4E98-AE75-D72C9E1D3B59}" type="presOf" srcId="{9A6FA8D6-210F-42CE-B497-2EE7838C5EB7}" destId="{E7CAE7CE-9F94-4B25-97FD-A28BAB4BAD18}" srcOrd="0" destOrd="0" presId="urn:microsoft.com/office/officeart/2005/8/layout/vList5"/>
    <dgm:cxn modelId="{9B46866F-CC39-4336-B563-843A194C1D8C}" srcId="{9A6FA8D6-210F-42CE-B497-2EE7838C5EB7}" destId="{F261150C-A1E3-4CFB-98E1-51D52CA0C2CC}" srcOrd="0" destOrd="0" parTransId="{1F8D6B97-E238-4259-BC96-B36DA4FA03A4}" sibTransId="{F3653F09-FBAE-44E8-85B4-DFAE23AEC913}"/>
    <dgm:cxn modelId="{D63AA227-24F5-45F7-BCE3-6E03E48F78DE}" type="presOf" srcId="{3F479831-C029-4FCE-BE51-2087390CB02A}" destId="{60359100-9662-478F-A672-50B57D7AB1D2}" srcOrd="0" destOrd="0" presId="urn:microsoft.com/office/officeart/2005/8/layout/vList5"/>
    <dgm:cxn modelId="{616869BB-12CF-4DD4-BFEA-A18B99DA5CE4}" type="presOf" srcId="{90B91D29-CC38-46D4-A6B9-6B5888CAFD7E}" destId="{60359100-9662-478F-A672-50B57D7AB1D2}" srcOrd="0" destOrd="1" presId="urn:microsoft.com/office/officeart/2005/8/layout/vList5"/>
    <dgm:cxn modelId="{1B81D211-A793-4DCC-9016-46F8AC855DDC}" srcId="{9A6FA8D6-210F-42CE-B497-2EE7838C5EB7}" destId="{C6BD1F17-5DB4-446D-B837-0A8D87A02602}" srcOrd="1" destOrd="0" parTransId="{6E6C97AE-C40B-48C0-B5BB-6A54A287FF81}" sibTransId="{FD603594-7ED3-455C-9B89-FBE70C7121ED}"/>
    <dgm:cxn modelId="{4BF2C27D-C6E3-4DE1-B5DE-15738AD07D1B}" type="presOf" srcId="{C97DCA79-AE04-428C-B2CE-E0E50E32883F}" destId="{9193492D-F7DC-41D7-8B0E-AF5F8F9F6FE2}" srcOrd="0" destOrd="0" presId="urn:microsoft.com/office/officeart/2005/8/layout/vList5"/>
    <dgm:cxn modelId="{4477D96B-5246-4488-AFD3-C04BE7A46EB2}" type="presOf" srcId="{C6BD1F17-5DB4-446D-B837-0A8D87A02602}" destId="{B9860863-10A4-48BB-920E-BD9868BA2D49}" srcOrd="0" destOrd="1" presId="urn:microsoft.com/office/officeart/2005/8/layout/vList5"/>
    <dgm:cxn modelId="{A12B9635-B1C5-44F9-AD6E-AB3E620E2C3C}" srcId="{C97DCA79-AE04-428C-B2CE-E0E50E32883F}" destId="{8FF16511-BE26-445A-AE0A-D74385B11605}" srcOrd="0" destOrd="0" parTransId="{40B7BAEB-F04B-48CD-AE42-023A9ED25747}" sibTransId="{33190E92-3743-48F9-9854-81B80C53481E}"/>
    <dgm:cxn modelId="{FC3230F7-A37A-4A34-BC51-FBA1A2D7CCB8}" srcId="{C97DCA79-AE04-428C-B2CE-E0E50E32883F}" destId="{B50A84E3-EDC3-4BEA-BB1B-FCDDB43C1A76}" srcOrd="2" destOrd="0" parTransId="{8608270A-965D-468F-9F61-A8F9FC6FD010}" sibTransId="{13FB5A7D-84A9-4EC9-8F2B-2D6C4DD7D11A}"/>
    <dgm:cxn modelId="{C07EAD19-C5EF-4AC7-8284-74546B0675E7}" srcId="{8FF16511-BE26-445A-AE0A-D74385B11605}" destId="{BEAB74B0-5336-4F4C-9F5D-8E644DB04790}" srcOrd="0" destOrd="0" parTransId="{CF4609DB-BC47-4F38-9DA7-1DED55F3F50D}" sibTransId="{164DB09F-E39A-4E8B-9E31-68AAD13C6844}"/>
    <dgm:cxn modelId="{71481BF5-425E-471E-8616-23B7F0D39990}" srcId="{B50A84E3-EDC3-4BEA-BB1B-FCDDB43C1A76}" destId="{3F479831-C029-4FCE-BE51-2087390CB02A}" srcOrd="0" destOrd="0" parTransId="{AD9EC96F-24A1-4CE8-922D-B3808E4C4DAB}" sibTransId="{BB325621-9F40-41E1-A4F0-0C9CC61ADA05}"/>
    <dgm:cxn modelId="{4B2FC854-05A3-4C1C-BF06-5B7480680E02}" type="presOf" srcId="{8FF16511-BE26-445A-AE0A-D74385B11605}" destId="{49BE89E6-0233-404C-8504-8C9619DB0AE5}" srcOrd="0" destOrd="0" presId="urn:microsoft.com/office/officeart/2005/8/layout/vList5"/>
    <dgm:cxn modelId="{8D44DA48-B8F0-4DAD-A878-717804ABB84B}" type="presOf" srcId="{F261150C-A1E3-4CFB-98E1-51D52CA0C2CC}" destId="{B9860863-10A4-48BB-920E-BD9868BA2D49}" srcOrd="0" destOrd="0" presId="urn:microsoft.com/office/officeart/2005/8/layout/vList5"/>
    <dgm:cxn modelId="{211F3C0E-92A0-441E-A5D4-5F0F7909F3D6}" type="presParOf" srcId="{9193492D-F7DC-41D7-8B0E-AF5F8F9F6FE2}" destId="{0A67A200-F5B4-4041-9C79-C5ECE6EB26D5}" srcOrd="0" destOrd="0" presId="urn:microsoft.com/office/officeart/2005/8/layout/vList5"/>
    <dgm:cxn modelId="{662D6BD6-D46F-478E-AAF1-B1B7F3EC11F9}" type="presParOf" srcId="{0A67A200-F5B4-4041-9C79-C5ECE6EB26D5}" destId="{49BE89E6-0233-404C-8504-8C9619DB0AE5}" srcOrd="0" destOrd="0" presId="urn:microsoft.com/office/officeart/2005/8/layout/vList5"/>
    <dgm:cxn modelId="{56889845-C225-4974-9696-5C437864DCE6}" type="presParOf" srcId="{0A67A200-F5B4-4041-9C79-C5ECE6EB26D5}" destId="{E3206F52-45D3-43D8-91F5-087DB14099C3}" srcOrd="1" destOrd="0" presId="urn:microsoft.com/office/officeart/2005/8/layout/vList5"/>
    <dgm:cxn modelId="{F400FCBA-7547-44DD-AF29-3CB094D70190}" type="presParOf" srcId="{9193492D-F7DC-41D7-8B0E-AF5F8F9F6FE2}" destId="{B089CE0C-C401-4731-BA92-53056938051C}" srcOrd="1" destOrd="0" presId="urn:microsoft.com/office/officeart/2005/8/layout/vList5"/>
    <dgm:cxn modelId="{23F3AD97-479F-494E-A671-F1A8A8333662}" type="presParOf" srcId="{9193492D-F7DC-41D7-8B0E-AF5F8F9F6FE2}" destId="{CCEFF89F-330A-464F-9F41-1F0DA4A60D67}" srcOrd="2" destOrd="0" presId="urn:microsoft.com/office/officeart/2005/8/layout/vList5"/>
    <dgm:cxn modelId="{11B6BB6C-3AA0-41ED-B38B-F10D60CA8190}" type="presParOf" srcId="{CCEFF89F-330A-464F-9F41-1F0DA4A60D67}" destId="{E7CAE7CE-9F94-4B25-97FD-A28BAB4BAD18}" srcOrd="0" destOrd="0" presId="urn:microsoft.com/office/officeart/2005/8/layout/vList5"/>
    <dgm:cxn modelId="{5170A223-4426-453A-827C-BE41ACA3C122}" type="presParOf" srcId="{CCEFF89F-330A-464F-9F41-1F0DA4A60D67}" destId="{B9860863-10A4-48BB-920E-BD9868BA2D49}" srcOrd="1" destOrd="0" presId="urn:microsoft.com/office/officeart/2005/8/layout/vList5"/>
    <dgm:cxn modelId="{E4A16DC4-5818-4B49-9166-8AC56527FD06}" type="presParOf" srcId="{9193492D-F7DC-41D7-8B0E-AF5F8F9F6FE2}" destId="{C7AE9C29-FCF9-442D-A24A-5848988E6DC8}" srcOrd="3" destOrd="0" presId="urn:microsoft.com/office/officeart/2005/8/layout/vList5"/>
    <dgm:cxn modelId="{05C3926E-A227-4D25-A499-5491FDC9281B}" type="presParOf" srcId="{9193492D-F7DC-41D7-8B0E-AF5F8F9F6FE2}" destId="{B9217253-0F9E-4097-9420-B092CFB40A0F}" srcOrd="4" destOrd="0" presId="urn:microsoft.com/office/officeart/2005/8/layout/vList5"/>
    <dgm:cxn modelId="{CDCAFE4A-E479-4FD9-80E6-A921176B4067}" type="presParOf" srcId="{B9217253-0F9E-4097-9420-B092CFB40A0F}" destId="{85AFA9FC-2B7A-4087-B384-6D1142615A86}" srcOrd="0" destOrd="0" presId="urn:microsoft.com/office/officeart/2005/8/layout/vList5"/>
    <dgm:cxn modelId="{B698EA62-587A-4EC2-88FB-9C2DBD088E3E}" type="presParOf" srcId="{B9217253-0F9E-4097-9420-B092CFB40A0F}" destId="{60359100-9662-478F-A672-50B57D7AB1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0FD28A-B020-42A0-9F00-8E07F40662A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CAF116B-984C-49E6-B1CC-86530B6443A2}">
      <dgm:prSet phldrT="[Текст]" custT="1"/>
      <dgm:spPr/>
      <dgm:t>
        <a:bodyPr/>
        <a:lstStyle/>
        <a:p>
          <a:r>
            <a:rPr lang="ru-RU" sz="1800" dirty="0" smtClean="0"/>
            <a:t>Формулировка критериев оценки</a:t>
          </a:r>
          <a:endParaRPr lang="ru-RU" sz="1800" dirty="0"/>
        </a:p>
      </dgm:t>
    </dgm:pt>
    <dgm:pt modelId="{FFB0C715-F52F-4ECE-914A-16DC3D80FE23}" type="parTrans" cxnId="{CEFF0F1E-BD01-47AF-A973-EFD2C0EBE4A8}">
      <dgm:prSet/>
      <dgm:spPr/>
      <dgm:t>
        <a:bodyPr/>
        <a:lstStyle/>
        <a:p>
          <a:endParaRPr lang="ru-RU" sz="1800"/>
        </a:p>
      </dgm:t>
    </dgm:pt>
    <dgm:pt modelId="{AABA4AFF-07DC-4958-AD71-F8DD4DC5F94E}" type="sibTrans" cxnId="{CEFF0F1E-BD01-47AF-A973-EFD2C0EBE4A8}">
      <dgm:prSet/>
      <dgm:spPr/>
      <dgm:t>
        <a:bodyPr/>
        <a:lstStyle/>
        <a:p>
          <a:endParaRPr lang="ru-RU" sz="1800"/>
        </a:p>
      </dgm:t>
    </dgm:pt>
    <dgm:pt modelId="{86B6EB80-0EB3-4E5B-895C-D2345E46FFE2}">
      <dgm:prSet phldrT="[Текст]" custT="1"/>
      <dgm:spPr/>
      <dgm:t>
        <a:bodyPr/>
        <a:lstStyle/>
        <a:p>
          <a:r>
            <a:rPr lang="ru-RU" sz="1800" dirty="0" smtClean="0"/>
            <a:t>Сбор данных</a:t>
          </a:r>
          <a:endParaRPr lang="ru-RU" sz="1800" dirty="0"/>
        </a:p>
      </dgm:t>
    </dgm:pt>
    <dgm:pt modelId="{61F40525-B22B-4086-BCEC-B9EC03751B44}" type="parTrans" cxnId="{F25332F2-E407-4460-B62A-10AB1746B4B0}">
      <dgm:prSet/>
      <dgm:spPr/>
      <dgm:t>
        <a:bodyPr/>
        <a:lstStyle/>
        <a:p>
          <a:endParaRPr lang="ru-RU" sz="1800"/>
        </a:p>
      </dgm:t>
    </dgm:pt>
    <dgm:pt modelId="{29CF381D-F351-4CA0-AAC9-6186D91EC5A5}" type="sibTrans" cxnId="{F25332F2-E407-4460-B62A-10AB1746B4B0}">
      <dgm:prSet/>
      <dgm:spPr/>
      <dgm:t>
        <a:bodyPr/>
        <a:lstStyle/>
        <a:p>
          <a:endParaRPr lang="ru-RU" sz="1800"/>
        </a:p>
      </dgm:t>
    </dgm:pt>
    <dgm:pt modelId="{76904411-D533-4339-A44B-B662312615BA}">
      <dgm:prSet phldrT="[Текст]" custT="1"/>
      <dgm:spPr/>
      <dgm:t>
        <a:bodyPr/>
        <a:lstStyle/>
        <a:p>
          <a:r>
            <a:rPr lang="ru-RU" sz="1800" dirty="0" smtClean="0"/>
            <a:t>Анализ данных</a:t>
          </a:r>
          <a:endParaRPr lang="ru-RU" sz="1800" dirty="0"/>
        </a:p>
      </dgm:t>
    </dgm:pt>
    <dgm:pt modelId="{5C1D3297-7B0F-4BE8-8B4D-D16C8344FC33}" type="parTrans" cxnId="{AEAA3C66-744D-4449-A59A-174E23FE3E5A}">
      <dgm:prSet/>
      <dgm:spPr/>
      <dgm:t>
        <a:bodyPr/>
        <a:lstStyle/>
        <a:p>
          <a:endParaRPr lang="ru-RU" sz="1800"/>
        </a:p>
      </dgm:t>
    </dgm:pt>
    <dgm:pt modelId="{73ABD142-CE0C-4457-913C-4EC28ECDFB48}" type="sibTrans" cxnId="{AEAA3C66-744D-4449-A59A-174E23FE3E5A}">
      <dgm:prSet/>
      <dgm:spPr/>
      <dgm:t>
        <a:bodyPr/>
        <a:lstStyle/>
        <a:p>
          <a:endParaRPr lang="ru-RU" sz="1800"/>
        </a:p>
      </dgm:t>
    </dgm:pt>
    <dgm:pt modelId="{D4E5309D-45EE-406F-9198-C6D0DE4D7BB7}">
      <dgm:prSet phldrT="[Текст]" custT="1"/>
      <dgm:spPr/>
      <dgm:t>
        <a:bodyPr/>
        <a:lstStyle/>
        <a:p>
          <a:r>
            <a:rPr lang="ru-RU" sz="1800" dirty="0" smtClean="0"/>
            <a:t>Внесение изменений в планы, методы работы, мероприятия</a:t>
          </a:r>
          <a:endParaRPr lang="ru-RU" sz="1800" dirty="0"/>
        </a:p>
      </dgm:t>
    </dgm:pt>
    <dgm:pt modelId="{FEA22A49-05E3-44E2-91FC-080CED6F237D}" type="parTrans" cxnId="{43BAEEE7-42D4-44D5-95BC-7199E727FFE0}">
      <dgm:prSet/>
      <dgm:spPr/>
      <dgm:t>
        <a:bodyPr/>
        <a:lstStyle/>
        <a:p>
          <a:endParaRPr lang="ru-RU" sz="1800"/>
        </a:p>
      </dgm:t>
    </dgm:pt>
    <dgm:pt modelId="{DFD88DAF-6EE1-41DD-A544-3255DB04C33F}" type="sibTrans" cxnId="{43BAEEE7-42D4-44D5-95BC-7199E727FFE0}">
      <dgm:prSet/>
      <dgm:spPr/>
      <dgm:t>
        <a:bodyPr/>
        <a:lstStyle/>
        <a:p>
          <a:endParaRPr lang="ru-RU" sz="1800"/>
        </a:p>
      </dgm:t>
    </dgm:pt>
    <dgm:pt modelId="{7E4DDA91-894A-4019-A6D0-29A2F8A5ADF2}" type="pres">
      <dgm:prSet presAssocID="{000FD28A-B020-42A0-9F00-8E07F40662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5C9DF-C572-4092-A0ED-F222E8A19276}" type="pres">
      <dgm:prSet presAssocID="{6CAF116B-984C-49E6-B1CC-86530B6443A2}" presName="composite" presStyleCnt="0"/>
      <dgm:spPr/>
    </dgm:pt>
    <dgm:pt modelId="{F249DE0D-4EF3-4E9A-9AC0-A9A3F473FD71}" type="pres">
      <dgm:prSet presAssocID="{6CAF116B-984C-49E6-B1CC-86530B6443A2}" presName="LShape" presStyleLbl="alignNode1" presStyleIdx="0" presStyleCnt="7"/>
      <dgm:spPr/>
    </dgm:pt>
    <dgm:pt modelId="{26497DA6-483B-49DE-B515-8BC8AE0AA1D3}" type="pres">
      <dgm:prSet presAssocID="{6CAF116B-984C-49E6-B1CC-86530B6443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F259D-064F-439D-85D9-7D5E97810AC4}" type="pres">
      <dgm:prSet presAssocID="{6CAF116B-984C-49E6-B1CC-86530B6443A2}" presName="Triangle" presStyleLbl="alignNode1" presStyleIdx="1" presStyleCnt="7"/>
      <dgm:spPr/>
    </dgm:pt>
    <dgm:pt modelId="{5B0BA7E5-5293-47A4-865A-CF94D118DAEE}" type="pres">
      <dgm:prSet presAssocID="{AABA4AFF-07DC-4958-AD71-F8DD4DC5F94E}" presName="sibTrans" presStyleCnt="0"/>
      <dgm:spPr/>
    </dgm:pt>
    <dgm:pt modelId="{43471C78-9B87-472D-8A69-6A0DE59D4D04}" type="pres">
      <dgm:prSet presAssocID="{AABA4AFF-07DC-4958-AD71-F8DD4DC5F94E}" presName="space" presStyleCnt="0"/>
      <dgm:spPr/>
    </dgm:pt>
    <dgm:pt modelId="{08C0D125-FC0B-42D2-9E80-12E6D79AC951}" type="pres">
      <dgm:prSet presAssocID="{86B6EB80-0EB3-4E5B-895C-D2345E46FFE2}" presName="composite" presStyleCnt="0"/>
      <dgm:spPr/>
    </dgm:pt>
    <dgm:pt modelId="{912E744A-7FA3-4D50-AD86-431CD63A9055}" type="pres">
      <dgm:prSet presAssocID="{86B6EB80-0EB3-4E5B-895C-D2345E46FFE2}" presName="LShape" presStyleLbl="alignNode1" presStyleIdx="2" presStyleCnt="7"/>
      <dgm:spPr/>
    </dgm:pt>
    <dgm:pt modelId="{D4F3921E-6AFA-4D78-8305-215D94A4273A}" type="pres">
      <dgm:prSet presAssocID="{86B6EB80-0EB3-4E5B-895C-D2345E46FFE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B4A86-0AA5-48C1-B7A6-ADDD0A4008F7}" type="pres">
      <dgm:prSet presAssocID="{86B6EB80-0EB3-4E5B-895C-D2345E46FFE2}" presName="Triangle" presStyleLbl="alignNode1" presStyleIdx="3" presStyleCnt="7"/>
      <dgm:spPr/>
    </dgm:pt>
    <dgm:pt modelId="{3CD8D103-6C1D-43C2-BC41-91E4758E3623}" type="pres">
      <dgm:prSet presAssocID="{29CF381D-F351-4CA0-AAC9-6186D91EC5A5}" presName="sibTrans" presStyleCnt="0"/>
      <dgm:spPr/>
    </dgm:pt>
    <dgm:pt modelId="{8D69D4EE-20D9-4917-9D07-F21D56FBC9C0}" type="pres">
      <dgm:prSet presAssocID="{29CF381D-F351-4CA0-AAC9-6186D91EC5A5}" presName="space" presStyleCnt="0"/>
      <dgm:spPr/>
    </dgm:pt>
    <dgm:pt modelId="{FC34491E-8AE8-4FBF-AC04-B6D1C0A6723E}" type="pres">
      <dgm:prSet presAssocID="{76904411-D533-4339-A44B-B662312615BA}" presName="composite" presStyleCnt="0"/>
      <dgm:spPr/>
    </dgm:pt>
    <dgm:pt modelId="{7CF33C98-339D-4C43-A3F4-D38984FD006C}" type="pres">
      <dgm:prSet presAssocID="{76904411-D533-4339-A44B-B662312615BA}" presName="LShape" presStyleLbl="alignNode1" presStyleIdx="4" presStyleCnt="7"/>
      <dgm:spPr/>
    </dgm:pt>
    <dgm:pt modelId="{2D6C5BD2-7952-4B5C-9F54-2DC483E5715F}" type="pres">
      <dgm:prSet presAssocID="{76904411-D533-4339-A44B-B662312615B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57BB-5C9A-44C6-B109-01C6098F8F89}" type="pres">
      <dgm:prSet presAssocID="{76904411-D533-4339-A44B-B662312615BA}" presName="Triangle" presStyleLbl="alignNode1" presStyleIdx="5" presStyleCnt="7"/>
      <dgm:spPr/>
    </dgm:pt>
    <dgm:pt modelId="{8CC6C008-F95C-4162-A3B8-ABB98A9FC5E8}" type="pres">
      <dgm:prSet presAssocID="{73ABD142-CE0C-4457-913C-4EC28ECDFB48}" presName="sibTrans" presStyleCnt="0"/>
      <dgm:spPr/>
    </dgm:pt>
    <dgm:pt modelId="{DED122EB-F499-4A03-984A-D74139133ED3}" type="pres">
      <dgm:prSet presAssocID="{73ABD142-CE0C-4457-913C-4EC28ECDFB48}" presName="space" presStyleCnt="0"/>
      <dgm:spPr/>
    </dgm:pt>
    <dgm:pt modelId="{B06775A1-CB28-4FFE-BB62-F3C4F0DF9CA2}" type="pres">
      <dgm:prSet presAssocID="{D4E5309D-45EE-406F-9198-C6D0DE4D7BB7}" presName="composite" presStyleCnt="0"/>
      <dgm:spPr/>
    </dgm:pt>
    <dgm:pt modelId="{D53A7517-5F8A-4000-A1F7-B1A726A98B47}" type="pres">
      <dgm:prSet presAssocID="{D4E5309D-45EE-406F-9198-C6D0DE4D7BB7}" presName="LShape" presStyleLbl="alignNode1" presStyleIdx="6" presStyleCnt="7"/>
      <dgm:spPr/>
    </dgm:pt>
    <dgm:pt modelId="{D6B9DD12-CE43-433B-8153-1568BCC0F501}" type="pres">
      <dgm:prSet presAssocID="{D4E5309D-45EE-406F-9198-C6D0DE4D7BB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332F2-E407-4460-B62A-10AB1746B4B0}" srcId="{000FD28A-B020-42A0-9F00-8E07F40662AC}" destId="{86B6EB80-0EB3-4E5B-895C-D2345E46FFE2}" srcOrd="1" destOrd="0" parTransId="{61F40525-B22B-4086-BCEC-B9EC03751B44}" sibTransId="{29CF381D-F351-4CA0-AAC9-6186D91EC5A5}"/>
    <dgm:cxn modelId="{B8DBB639-E16C-408A-948A-D0BC23364430}" type="presOf" srcId="{76904411-D533-4339-A44B-B662312615BA}" destId="{2D6C5BD2-7952-4B5C-9F54-2DC483E5715F}" srcOrd="0" destOrd="0" presId="urn:microsoft.com/office/officeart/2009/3/layout/StepUpProcess"/>
    <dgm:cxn modelId="{AEAA3C66-744D-4449-A59A-174E23FE3E5A}" srcId="{000FD28A-B020-42A0-9F00-8E07F40662AC}" destId="{76904411-D533-4339-A44B-B662312615BA}" srcOrd="2" destOrd="0" parTransId="{5C1D3297-7B0F-4BE8-8B4D-D16C8344FC33}" sibTransId="{73ABD142-CE0C-4457-913C-4EC28ECDFB48}"/>
    <dgm:cxn modelId="{4FBFC258-2A62-4B3A-98CA-4706C8E5ECF7}" type="presOf" srcId="{000FD28A-B020-42A0-9F00-8E07F40662AC}" destId="{7E4DDA91-894A-4019-A6D0-29A2F8A5ADF2}" srcOrd="0" destOrd="0" presId="urn:microsoft.com/office/officeart/2009/3/layout/StepUpProcess"/>
    <dgm:cxn modelId="{43BAEEE7-42D4-44D5-95BC-7199E727FFE0}" srcId="{000FD28A-B020-42A0-9F00-8E07F40662AC}" destId="{D4E5309D-45EE-406F-9198-C6D0DE4D7BB7}" srcOrd="3" destOrd="0" parTransId="{FEA22A49-05E3-44E2-91FC-080CED6F237D}" sibTransId="{DFD88DAF-6EE1-41DD-A544-3255DB04C33F}"/>
    <dgm:cxn modelId="{AC238FCD-50A8-4E1E-93A7-7ABE6E7AA515}" type="presOf" srcId="{86B6EB80-0EB3-4E5B-895C-D2345E46FFE2}" destId="{D4F3921E-6AFA-4D78-8305-215D94A4273A}" srcOrd="0" destOrd="0" presId="urn:microsoft.com/office/officeart/2009/3/layout/StepUpProcess"/>
    <dgm:cxn modelId="{CEFF0F1E-BD01-47AF-A973-EFD2C0EBE4A8}" srcId="{000FD28A-B020-42A0-9F00-8E07F40662AC}" destId="{6CAF116B-984C-49E6-B1CC-86530B6443A2}" srcOrd="0" destOrd="0" parTransId="{FFB0C715-F52F-4ECE-914A-16DC3D80FE23}" sibTransId="{AABA4AFF-07DC-4958-AD71-F8DD4DC5F94E}"/>
    <dgm:cxn modelId="{64BAC988-DD9F-462B-A7A3-1BB31EA97A76}" type="presOf" srcId="{D4E5309D-45EE-406F-9198-C6D0DE4D7BB7}" destId="{D6B9DD12-CE43-433B-8153-1568BCC0F501}" srcOrd="0" destOrd="0" presId="urn:microsoft.com/office/officeart/2009/3/layout/StepUpProcess"/>
    <dgm:cxn modelId="{A5C1CA02-9DC8-491B-B280-1DB086AA6407}" type="presOf" srcId="{6CAF116B-984C-49E6-B1CC-86530B6443A2}" destId="{26497DA6-483B-49DE-B515-8BC8AE0AA1D3}" srcOrd="0" destOrd="0" presId="urn:microsoft.com/office/officeart/2009/3/layout/StepUpProcess"/>
    <dgm:cxn modelId="{2F0FFD99-893D-43B2-8728-E308E764C955}" type="presParOf" srcId="{7E4DDA91-894A-4019-A6D0-29A2F8A5ADF2}" destId="{9CA5C9DF-C572-4092-A0ED-F222E8A19276}" srcOrd="0" destOrd="0" presId="urn:microsoft.com/office/officeart/2009/3/layout/StepUpProcess"/>
    <dgm:cxn modelId="{26C7FF1C-D75E-4BD7-8149-527E3E833786}" type="presParOf" srcId="{9CA5C9DF-C572-4092-A0ED-F222E8A19276}" destId="{F249DE0D-4EF3-4E9A-9AC0-A9A3F473FD71}" srcOrd="0" destOrd="0" presId="urn:microsoft.com/office/officeart/2009/3/layout/StepUpProcess"/>
    <dgm:cxn modelId="{E876334C-6C25-4429-A517-3D379B188F52}" type="presParOf" srcId="{9CA5C9DF-C572-4092-A0ED-F222E8A19276}" destId="{26497DA6-483B-49DE-B515-8BC8AE0AA1D3}" srcOrd="1" destOrd="0" presId="urn:microsoft.com/office/officeart/2009/3/layout/StepUpProcess"/>
    <dgm:cxn modelId="{37CA98F0-F992-419F-B7CF-E4D1AEA57CA9}" type="presParOf" srcId="{9CA5C9DF-C572-4092-A0ED-F222E8A19276}" destId="{E8AF259D-064F-439D-85D9-7D5E97810AC4}" srcOrd="2" destOrd="0" presId="urn:microsoft.com/office/officeart/2009/3/layout/StepUpProcess"/>
    <dgm:cxn modelId="{784D1370-707F-4ABC-95B3-8B1446FE6319}" type="presParOf" srcId="{7E4DDA91-894A-4019-A6D0-29A2F8A5ADF2}" destId="{5B0BA7E5-5293-47A4-865A-CF94D118DAEE}" srcOrd="1" destOrd="0" presId="urn:microsoft.com/office/officeart/2009/3/layout/StepUpProcess"/>
    <dgm:cxn modelId="{D55DCB2F-1B79-44F2-A994-5139E761F702}" type="presParOf" srcId="{5B0BA7E5-5293-47A4-865A-CF94D118DAEE}" destId="{43471C78-9B87-472D-8A69-6A0DE59D4D04}" srcOrd="0" destOrd="0" presId="urn:microsoft.com/office/officeart/2009/3/layout/StepUpProcess"/>
    <dgm:cxn modelId="{458A3B58-3C86-478E-ACD5-3EF3F6975B76}" type="presParOf" srcId="{7E4DDA91-894A-4019-A6D0-29A2F8A5ADF2}" destId="{08C0D125-FC0B-42D2-9E80-12E6D79AC951}" srcOrd="2" destOrd="0" presId="urn:microsoft.com/office/officeart/2009/3/layout/StepUpProcess"/>
    <dgm:cxn modelId="{67AB3AD9-83B0-482E-94BD-A7865CFDD2E6}" type="presParOf" srcId="{08C0D125-FC0B-42D2-9E80-12E6D79AC951}" destId="{912E744A-7FA3-4D50-AD86-431CD63A9055}" srcOrd="0" destOrd="0" presId="urn:microsoft.com/office/officeart/2009/3/layout/StepUpProcess"/>
    <dgm:cxn modelId="{25FB8671-11C7-431F-9F54-30663C7DAFE8}" type="presParOf" srcId="{08C0D125-FC0B-42D2-9E80-12E6D79AC951}" destId="{D4F3921E-6AFA-4D78-8305-215D94A4273A}" srcOrd="1" destOrd="0" presId="urn:microsoft.com/office/officeart/2009/3/layout/StepUpProcess"/>
    <dgm:cxn modelId="{36406028-26DC-4FF2-8282-00EF4DD22452}" type="presParOf" srcId="{08C0D125-FC0B-42D2-9E80-12E6D79AC951}" destId="{A35B4A86-0AA5-48C1-B7A6-ADDD0A4008F7}" srcOrd="2" destOrd="0" presId="urn:microsoft.com/office/officeart/2009/3/layout/StepUpProcess"/>
    <dgm:cxn modelId="{43B3222A-F50E-4986-9846-CC4DAFD37854}" type="presParOf" srcId="{7E4DDA91-894A-4019-A6D0-29A2F8A5ADF2}" destId="{3CD8D103-6C1D-43C2-BC41-91E4758E3623}" srcOrd="3" destOrd="0" presId="urn:microsoft.com/office/officeart/2009/3/layout/StepUpProcess"/>
    <dgm:cxn modelId="{4A6C56A6-8351-477F-B2A9-1D748B508B69}" type="presParOf" srcId="{3CD8D103-6C1D-43C2-BC41-91E4758E3623}" destId="{8D69D4EE-20D9-4917-9D07-F21D56FBC9C0}" srcOrd="0" destOrd="0" presId="urn:microsoft.com/office/officeart/2009/3/layout/StepUpProcess"/>
    <dgm:cxn modelId="{FEE34C73-3C43-4044-9ECC-8149C99787AE}" type="presParOf" srcId="{7E4DDA91-894A-4019-A6D0-29A2F8A5ADF2}" destId="{FC34491E-8AE8-4FBF-AC04-B6D1C0A6723E}" srcOrd="4" destOrd="0" presId="urn:microsoft.com/office/officeart/2009/3/layout/StepUpProcess"/>
    <dgm:cxn modelId="{3DE28762-8907-4608-88C9-1AEF99207A64}" type="presParOf" srcId="{FC34491E-8AE8-4FBF-AC04-B6D1C0A6723E}" destId="{7CF33C98-339D-4C43-A3F4-D38984FD006C}" srcOrd="0" destOrd="0" presId="urn:microsoft.com/office/officeart/2009/3/layout/StepUpProcess"/>
    <dgm:cxn modelId="{8FABC986-68C5-4E58-8612-E1E13214DC8B}" type="presParOf" srcId="{FC34491E-8AE8-4FBF-AC04-B6D1C0A6723E}" destId="{2D6C5BD2-7952-4B5C-9F54-2DC483E5715F}" srcOrd="1" destOrd="0" presId="urn:microsoft.com/office/officeart/2009/3/layout/StepUpProcess"/>
    <dgm:cxn modelId="{096406AA-7963-488F-B56E-463A5C125873}" type="presParOf" srcId="{FC34491E-8AE8-4FBF-AC04-B6D1C0A6723E}" destId="{486157BB-5C9A-44C6-B109-01C6098F8F89}" srcOrd="2" destOrd="0" presId="urn:microsoft.com/office/officeart/2009/3/layout/StepUpProcess"/>
    <dgm:cxn modelId="{641257E6-67A2-4518-9577-61898099DECC}" type="presParOf" srcId="{7E4DDA91-894A-4019-A6D0-29A2F8A5ADF2}" destId="{8CC6C008-F95C-4162-A3B8-ABB98A9FC5E8}" srcOrd="5" destOrd="0" presId="urn:microsoft.com/office/officeart/2009/3/layout/StepUpProcess"/>
    <dgm:cxn modelId="{FD812A56-1CD2-4BC2-AE2C-508CFE7E306C}" type="presParOf" srcId="{8CC6C008-F95C-4162-A3B8-ABB98A9FC5E8}" destId="{DED122EB-F499-4A03-984A-D74139133ED3}" srcOrd="0" destOrd="0" presId="urn:microsoft.com/office/officeart/2009/3/layout/StepUpProcess"/>
    <dgm:cxn modelId="{FAF3FFF6-E375-4933-AC07-0B29AA59AE94}" type="presParOf" srcId="{7E4DDA91-894A-4019-A6D0-29A2F8A5ADF2}" destId="{B06775A1-CB28-4FFE-BB62-F3C4F0DF9CA2}" srcOrd="6" destOrd="0" presId="urn:microsoft.com/office/officeart/2009/3/layout/StepUpProcess"/>
    <dgm:cxn modelId="{585DBBC3-AE27-48A5-B0EB-C72E1D0D8230}" type="presParOf" srcId="{B06775A1-CB28-4FFE-BB62-F3C4F0DF9CA2}" destId="{D53A7517-5F8A-4000-A1F7-B1A726A98B47}" srcOrd="0" destOrd="0" presId="urn:microsoft.com/office/officeart/2009/3/layout/StepUpProcess"/>
    <dgm:cxn modelId="{19663D8F-CD23-460E-BFF4-0351C6525FB5}" type="presParOf" srcId="{B06775A1-CB28-4FFE-BB62-F3C4F0DF9CA2}" destId="{D6B9DD12-CE43-433B-8153-1568BCC0F5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DFC0F-6192-403E-A14C-334E343483B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996D31-F419-47D8-868E-9D37E4DAE927}">
      <dgm:prSet phldrT="[Текст]" custT="1"/>
      <dgm:spPr/>
      <dgm:t>
        <a:bodyPr/>
        <a:lstStyle/>
        <a:p>
          <a:r>
            <a:rPr lang="ru-RU" sz="1800" dirty="0" smtClean="0"/>
            <a:t>Основная цель сезонной (каникулярной) школы как формы обучения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</a:r>
          <a:endParaRPr lang="ru-RU" sz="1800" dirty="0"/>
        </a:p>
      </dgm:t>
    </dgm:pt>
    <dgm:pt modelId="{C9F0B586-8693-4895-800A-AD59C36E0AF9}" type="parTrans" cxnId="{42D57AA2-27C0-40C0-B766-825F807C616C}">
      <dgm:prSet/>
      <dgm:spPr/>
      <dgm:t>
        <a:bodyPr/>
        <a:lstStyle/>
        <a:p>
          <a:endParaRPr lang="ru-RU" sz="1600"/>
        </a:p>
      </dgm:t>
    </dgm:pt>
    <dgm:pt modelId="{EFDA412A-D80E-44B9-92C9-CBEAADCCA4B1}" type="sibTrans" cxnId="{42D57AA2-27C0-40C0-B766-825F807C616C}">
      <dgm:prSet/>
      <dgm:spPr/>
      <dgm:t>
        <a:bodyPr/>
        <a:lstStyle/>
        <a:p>
          <a:endParaRPr lang="ru-RU" sz="1600"/>
        </a:p>
      </dgm:t>
    </dgm:pt>
    <dgm:pt modelId="{CE149B14-361B-4D42-87A1-BA259CE0D920}">
      <dgm:prSet phldrT="[Текст]" custT="1"/>
      <dgm:spPr/>
      <dgm:t>
        <a:bodyPr/>
        <a:lstStyle/>
        <a:p>
          <a:r>
            <a:rPr lang="ru-RU" sz="1800" dirty="0" smtClean="0"/>
            <a:t>Задачи</a:t>
          </a:r>
          <a:endParaRPr lang="ru-RU" sz="1800" dirty="0"/>
        </a:p>
      </dgm:t>
    </dgm:pt>
    <dgm:pt modelId="{3F1F905E-C466-4354-B90E-74FF1F2276DC}" type="parTrans" cxnId="{9E7F2B04-98CA-4DF0-9352-DBD62FE6B1FB}">
      <dgm:prSet/>
      <dgm:spPr/>
      <dgm:t>
        <a:bodyPr/>
        <a:lstStyle/>
        <a:p>
          <a:endParaRPr lang="ru-RU" sz="1600"/>
        </a:p>
      </dgm:t>
    </dgm:pt>
    <dgm:pt modelId="{05FCE2E0-6EF2-439D-BCF3-F1D8ED6FA69C}" type="sibTrans" cxnId="{9E7F2B04-98CA-4DF0-9352-DBD62FE6B1FB}">
      <dgm:prSet/>
      <dgm:spPr/>
      <dgm:t>
        <a:bodyPr/>
        <a:lstStyle/>
        <a:p>
          <a:endParaRPr lang="ru-RU" sz="1600"/>
        </a:p>
      </dgm:t>
    </dgm:pt>
    <dgm:pt modelId="{3F7693EE-697D-4369-8ABE-1E3C6F7FD599}">
      <dgm:prSet phldrT="[Текст]" custT="1"/>
      <dgm:spPr/>
      <dgm:t>
        <a:bodyPr/>
        <a:lstStyle/>
        <a:p>
          <a:r>
            <a:rPr lang="ru-RU" sz="1800" dirty="0" smtClean="0"/>
            <a:t>Развитие личности и потенциала волонтера</a:t>
          </a:r>
          <a:endParaRPr lang="ru-RU" sz="1800" dirty="0"/>
        </a:p>
      </dgm:t>
    </dgm:pt>
    <dgm:pt modelId="{7AE39277-794A-42AF-A3E5-2D45BED06C22}" type="parTrans" cxnId="{67A398A5-244E-4FE9-BE8D-1234BF0DF420}">
      <dgm:prSet/>
      <dgm:spPr/>
      <dgm:t>
        <a:bodyPr/>
        <a:lstStyle/>
        <a:p>
          <a:endParaRPr lang="ru-RU" sz="1600"/>
        </a:p>
      </dgm:t>
    </dgm:pt>
    <dgm:pt modelId="{D5EEB6EF-9675-4EF8-9736-8915C0CBE8EE}" type="sibTrans" cxnId="{67A398A5-244E-4FE9-BE8D-1234BF0DF420}">
      <dgm:prSet/>
      <dgm:spPr/>
      <dgm:t>
        <a:bodyPr/>
        <a:lstStyle/>
        <a:p>
          <a:endParaRPr lang="ru-RU" sz="1600"/>
        </a:p>
      </dgm:t>
    </dgm:pt>
    <dgm:pt modelId="{57E088B1-E1E5-413A-8547-E00E9690C6AD}">
      <dgm:prSet custT="1"/>
      <dgm:spPr/>
      <dgm:t>
        <a:bodyPr/>
        <a:lstStyle/>
        <a:p>
          <a:r>
            <a:rPr lang="ru-RU" sz="1800" dirty="0" smtClean="0"/>
            <a:t>Помощь в выборе направления добровольческой деятельности в рамках проекта</a:t>
          </a:r>
          <a:endParaRPr lang="ru-RU" sz="1800" dirty="0"/>
        </a:p>
      </dgm:t>
    </dgm:pt>
    <dgm:pt modelId="{2FCD32EC-C704-461E-A699-B45FCD0F0356}" type="parTrans" cxnId="{F87E5067-E34A-4294-886F-9B89C0DE463F}">
      <dgm:prSet/>
      <dgm:spPr/>
      <dgm:t>
        <a:bodyPr/>
        <a:lstStyle/>
        <a:p>
          <a:endParaRPr lang="ru-RU" sz="1600"/>
        </a:p>
      </dgm:t>
    </dgm:pt>
    <dgm:pt modelId="{37FC2EA1-A91B-40C3-8D28-C980C1D4F0DC}" type="sibTrans" cxnId="{F87E5067-E34A-4294-886F-9B89C0DE463F}">
      <dgm:prSet/>
      <dgm:spPr/>
      <dgm:t>
        <a:bodyPr/>
        <a:lstStyle/>
        <a:p>
          <a:endParaRPr lang="ru-RU" sz="1600"/>
        </a:p>
      </dgm:t>
    </dgm:pt>
    <dgm:pt modelId="{9D1CEC22-5DE4-46B8-934D-1CBFE227299A}">
      <dgm:prSet custT="1"/>
      <dgm:spPr/>
      <dgm:t>
        <a:bodyPr/>
        <a:lstStyle/>
        <a:p>
          <a:r>
            <a:rPr lang="ru-RU" sz="1800" dirty="0" smtClean="0"/>
            <a:t>Теоретическая и практическая подготовка волонтера</a:t>
          </a:r>
          <a:endParaRPr lang="ru-RU" sz="1800" dirty="0"/>
        </a:p>
      </dgm:t>
    </dgm:pt>
    <dgm:pt modelId="{25849D85-1D03-48A1-AE53-B40228B04CF6}" type="parTrans" cxnId="{4448F231-9753-4B4B-974C-6AE6A3449E6B}">
      <dgm:prSet/>
      <dgm:spPr/>
      <dgm:t>
        <a:bodyPr/>
        <a:lstStyle/>
        <a:p>
          <a:endParaRPr lang="ru-RU" sz="1600"/>
        </a:p>
      </dgm:t>
    </dgm:pt>
    <dgm:pt modelId="{F6E80D70-9683-4A80-AC39-CA90A3F3B483}" type="sibTrans" cxnId="{4448F231-9753-4B4B-974C-6AE6A3449E6B}">
      <dgm:prSet/>
      <dgm:spPr/>
      <dgm:t>
        <a:bodyPr/>
        <a:lstStyle/>
        <a:p>
          <a:endParaRPr lang="ru-RU" sz="1600"/>
        </a:p>
      </dgm:t>
    </dgm:pt>
    <dgm:pt modelId="{9B5F69F9-0D75-43ED-B2B1-A2ABE89BCCF4}">
      <dgm:prSet custT="1"/>
      <dgm:spPr/>
      <dgm:t>
        <a:bodyPr/>
        <a:lstStyle/>
        <a:p>
          <a:r>
            <a:rPr lang="ru-RU" sz="1800" dirty="0" smtClean="0"/>
            <a:t>Обучение и подготовка высококвалифицированных добровольцев, координаторов и руководителей различных проектов</a:t>
          </a:r>
          <a:endParaRPr lang="ru-RU" sz="1800" dirty="0"/>
        </a:p>
      </dgm:t>
    </dgm:pt>
    <dgm:pt modelId="{575B231D-95B0-4C93-AD0D-066B87C09137}" type="parTrans" cxnId="{BBE2A090-5C29-4B3E-A4E7-CAACE7E8B9DF}">
      <dgm:prSet/>
      <dgm:spPr/>
    </dgm:pt>
    <dgm:pt modelId="{354426F5-EE72-40C2-AA52-3336D5689E62}" type="sibTrans" cxnId="{BBE2A090-5C29-4B3E-A4E7-CAACE7E8B9DF}">
      <dgm:prSet/>
      <dgm:spPr/>
    </dgm:pt>
    <dgm:pt modelId="{5E8F77D7-11CD-41BA-955A-2BF72D7EF7AA}" type="pres">
      <dgm:prSet presAssocID="{546DFC0F-6192-403E-A14C-334E343483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144CC-E675-4D1F-94CB-1C878484E3D9}" type="pres">
      <dgm:prSet presAssocID="{33996D31-F419-47D8-868E-9D37E4DAE927}" presName="parentLin" presStyleCnt="0"/>
      <dgm:spPr/>
    </dgm:pt>
    <dgm:pt modelId="{D65280C1-1F08-4924-BC93-704C9912AF62}" type="pres">
      <dgm:prSet presAssocID="{33996D31-F419-47D8-868E-9D37E4DAE92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77F7769-094B-4D04-93AD-E9A137A09450}" type="pres">
      <dgm:prSet presAssocID="{33996D31-F419-47D8-868E-9D37E4DAE927}" presName="parentText" presStyleLbl="node1" presStyleIdx="0" presStyleCnt="2" custScaleX="127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8A967-6D57-4EF9-9B72-3020907F0740}" type="pres">
      <dgm:prSet presAssocID="{33996D31-F419-47D8-868E-9D37E4DAE927}" presName="negativeSpace" presStyleCnt="0"/>
      <dgm:spPr/>
    </dgm:pt>
    <dgm:pt modelId="{D9CA1F2F-7D20-4DD9-AC10-6E4DC692CB14}" type="pres">
      <dgm:prSet presAssocID="{33996D31-F419-47D8-868E-9D37E4DAE92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7211C-C53F-4A95-8ED5-EBD8C21F8F60}" type="pres">
      <dgm:prSet presAssocID="{EFDA412A-D80E-44B9-92C9-CBEAADCCA4B1}" presName="spaceBetweenRectangles" presStyleCnt="0"/>
      <dgm:spPr/>
    </dgm:pt>
    <dgm:pt modelId="{320C9BF8-0334-47F4-8807-70A62B5FFC4B}" type="pres">
      <dgm:prSet presAssocID="{CE149B14-361B-4D42-87A1-BA259CE0D920}" presName="parentLin" presStyleCnt="0"/>
      <dgm:spPr/>
    </dgm:pt>
    <dgm:pt modelId="{EE2EF026-A670-4E3C-BDBE-AA4A392AED95}" type="pres">
      <dgm:prSet presAssocID="{CE149B14-361B-4D42-87A1-BA259CE0D92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0B4427F-05E2-4DC8-B34D-E1A6CFD5B6FD}" type="pres">
      <dgm:prSet presAssocID="{CE149B14-361B-4D42-87A1-BA259CE0D9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0280B-66AD-4037-9B35-2D6D203C493D}" type="pres">
      <dgm:prSet presAssocID="{CE149B14-361B-4D42-87A1-BA259CE0D920}" presName="negativeSpace" presStyleCnt="0"/>
      <dgm:spPr/>
    </dgm:pt>
    <dgm:pt modelId="{4065C720-3DDB-489F-B57C-2A19FD03CF8D}" type="pres">
      <dgm:prSet presAssocID="{CE149B14-361B-4D42-87A1-BA259CE0D92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10AB6-5A2E-491A-99F4-FF0F95452661}" type="presOf" srcId="{57E088B1-E1E5-413A-8547-E00E9690C6AD}" destId="{4065C720-3DDB-489F-B57C-2A19FD03CF8D}" srcOrd="0" destOrd="1" presId="urn:microsoft.com/office/officeart/2005/8/layout/list1"/>
    <dgm:cxn modelId="{523CAA46-D2D3-418C-934B-1A697F739B21}" type="presOf" srcId="{9B5F69F9-0D75-43ED-B2B1-A2ABE89BCCF4}" destId="{D9CA1F2F-7D20-4DD9-AC10-6E4DC692CB14}" srcOrd="0" destOrd="0" presId="urn:microsoft.com/office/officeart/2005/8/layout/list1"/>
    <dgm:cxn modelId="{BBE2A090-5C29-4B3E-A4E7-CAACE7E8B9DF}" srcId="{33996D31-F419-47D8-868E-9D37E4DAE927}" destId="{9B5F69F9-0D75-43ED-B2B1-A2ABE89BCCF4}" srcOrd="0" destOrd="0" parTransId="{575B231D-95B0-4C93-AD0D-066B87C09137}" sibTransId="{354426F5-EE72-40C2-AA52-3336D5689E62}"/>
    <dgm:cxn modelId="{407DBB87-2114-43D8-91BC-593EB2CF1B96}" type="presOf" srcId="{546DFC0F-6192-403E-A14C-334E343483B4}" destId="{5E8F77D7-11CD-41BA-955A-2BF72D7EF7AA}" srcOrd="0" destOrd="0" presId="urn:microsoft.com/office/officeart/2005/8/layout/list1"/>
    <dgm:cxn modelId="{2857EA13-3DBD-406C-9960-7044EF08A5B2}" type="presOf" srcId="{33996D31-F419-47D8-868E-9D37E4DAE927}" destId="{577F7769-094B-4D04-93AD-E9A137A09450}" srcOrd="1" destOrd="0" presId="urn:microsoft.com/office/officeart/2005/8/layout/list1"/>
    <dgm:cxn modelId="{F87E5067-E34A-4294-886F-9B89C0DE463F}" srcId="{CE149B14-361B-4D42-87A1-BA259CE0D920}" destId="{57E088B1-E1E5-413A-8547-E00E9690C6AD}" srcOrd="1" destOrd="0" parTransId="{2FCD32EC-C704-461E-A699-B45FCD0F0356}" sibTransId="{37FC2EA1-A91B-40C3-8D28-C980C1D4F0DC}"/>
    <dgm:cxn modelId="{9E7F2B04-98CA-4DF0-9352-DBD62FE6B1FB}" srcId="{546DFC0F-6192-403E-A14C-334E343483B4}" destId="{CE149B14-361B-4D42-87A1-BA259CE0D920}" srcOrd="1" destOrd="0" parTransId="{3F1F905E-C466-4354-B90E-74FF1F2276DC}" sibTransId="{05FCE2E0-6EF2-439D-BCF3-F1D8ED6FA69C}"/>
    <dgm:cxn modelId="{6484651A-1E8F-44E5-AA34-7A4F706AF283}" type="presOf" srcId="{33996D31-F419-47D8-868E-9D37E4DAE927}" destId="{D65280C1-1F08-4924-BC93-704C9912AF62}" srcOrd="0" destOrd="0" presId="urn:microsoft.com/office/officeart/2005/8/layout/list1"/>
    <dgm:cxn modelId="{42D57AA2-27C0-40C0-B766-825F807C616C}" srcId="{546DFC0F-6192-403E-A14C-334E343483B4}" destId="{33996D31-F419-47D8-868E-9D37E4DAE927}" srcOrd="0" destOrd="0" parTransId="{C9F0B586-8693-4895-800A-AD59C36E0AF9}" sibTransId="{EFDA412A-D80E-44B9-92C9-CBEAADCCA4B1}"/>
    <dgm:cxn modelId="{2653BF7C-A32E-4541-8278-8FFD8BDE9D1E}" type="presOf" srcId="{3F7693EE-697D-4369-8ABE-1E3C6F7FD599}" destId="{4065C720-3DDB-489F-B57C-2A19FD03CF8D}" srcOrd="0" destOrd="0" presId="urn:microsoft.com/office/officeart/2005/8/layout/list1"/>
    <dgm:cxn modelId="{118C02D2-47E2-4329-A7BC-BCC5FA5FFBD8}" type="presOf" srcId="{CE149B14-361B-4D42-87A1-BA259CE0D920}" destId="{80B4427F-05E2-4DC8-B34D-E1A6CFD5B6FD}" srcOrd="1" destOrd="0" presId="urn:microsoft.com/office/officeart/2005/8/layout/list1"/>
    <dgm:cxn modelId="{67A398A5-244E-4FE9-BE8D-1234BF0DF420}" srcId="{CE149B14-361B-4D42-87A1-BA259CE0D920}" destId="{3F7693EE-697D-4369-8ABE-1E3C6F7FD599}" srcOrd="0" destOrd="0" parTransId="{7AE39277-794A-42AF-A3E5-2D45BED06C22}" sibTransId="{D5EEB6EF-9675-4EF8-9736-8915C0CBE8EE}"/>
    <dgm:cxn modelId="{86F70885-AB04-4BE9-A46A-8A7533510661}" type="presOf" srcId="{9D1CEC22-5DE4-46B8-934D-1CBFE227299A}" destId="{4065C720-3DDB-489F-B57C-2A19FD03CF8D}" srcOrd="0" destOrd="2" presId="urn:microsoft.com/office/officeart/2005/8/layout/list1"/>
    <dgm:cxn modelId="{8F975FFE-3C7A-490A-B5B1-8AC6AEBF08EC}" type="presOf" srcId="{CE149B14-361B-4D42-87A1-BA259CE0D920}" destId="{EE2EF026-A670-4E3C-BDBE-AA4A392AED95}" srcOrd="0" destOrd="0" presId="urn:microsoft.com/office/officeart/2005/8/layout/list1"/>
    <dgm:cxn modelId="{4448F231-9753-4B4B-974C-6AE6A3449E6B}" srcId="{CE149B14-361B-4D42-87A1-BA259CE0D920}" destId="{9D1CEC22-5DE4-46B8-934D-1CBFE227299A}" srcOrd="2" destOrd="0" parTransId="{25849D85-1D03-48A1-AE53-B40228B04CF6}" sibTransId="{F6E80D70-9683-4A80-AC39-CA90A3F3B483}"/>
    <dgm:cxn modelId="{EF50F4EE-5F98-47E8-9DBB-AD9DFA2A5268}" type="presParOf" srcId="{5E8F77D7-11CD-41BA-955A-2BF72D7EF7AA}" destId="{BE6144CC-E675-4D1F-94CB-1C878484E3D9}" srcOrd="0" destOrd="0" presId="urn:microsoft.com/office/officeart/2005/8/layout/list1"/>
    <dgm:cxn modelId="{285DE533-4035-4C81-B284-3D4F507B555D}" type="presParOf" srcId="{BE6144CC-E675-4D1F-94CB-1C878484E3D9}" destId="{D65280C1-1F08-4924-BC93-704C9912AF62}" srcOrd="0" destOrd="0" presId="urn:microsoft.com/office/officeart/2005/8/layout/list1"/>
    <dgm:cxn modelId="{AAE6C016-DE06-4FD1-9FD9-02E6D826DB48}" type="presParOf" srcId="{BE6144CC-E675-4D1F-94CB-1C878484E3D9}" destId="{577F7769-094B-4D04-93AD-E9A137A09450}" srcOrd="1" destOrd="0" presId="urn:microsoft.com/office/officeart/2005/8/layout/list1"/>
    <dgm:cxn modelId="{5F0E83E9-D5BA-4751-99BB-C9D71E7807A7}" type="presParOf" srcId="{5E8F77D7-11CD-41BA-955A-2BF72D7EF7AA}" destId="{1A08A967-6D57-4EF9-9B72-3020907F0740}" srcOrd="1" destOrd="0" presId="urn:microsoft.com/office/officeart/2005/8/layout/list1"/>
    <dgm:cxn modelId="{41365A88-2B8C-468B-8E9E-7325F39E09E6}" type="presParOf" srcId="{5E8F77D7-11CD-41BA-955A-2BF72D7EF7AA}" destId="{D9CA1F2F-7D20-4DD9-AC10-6E4DC692CB14}" srcOrd="2" destOrd="0" presId="urn:microsoft.com/office/officeart/2005/8/layout/list1"/>
    <dgm:cxn modelId="{453C8A1F-C5EA-4808-96F3-FD06BE58B825}" type="presParOf" srcId="{5E8F77D7-11CD-41BA-955A-2BF72D7EF7AA}" destId="{7037211C-C53F-4A95-8ED5-EBD8C21F8F60}" srcOrd="3" destOrd="0" presId="urn:microsoft.com/office/officeart/2005/8/layout/list1"/>
    <dgm:cxn modelId="{341C8A3A-8459-4CEB-8147-F84E739C22E9}" type="presParOf" srcId="{5E8F77D7-11CD-41BA-955A-2BF72D7EF7AA}" destId="{320C9BF8-0334-47F4-8807-70A62B5FFC4B}" srcOrd="4" destOrd="0" presId="urn:microsoft.com/office/officeart/2005/8/layout/list1"/>
    <dgm:cxn modelId="{9D724957-8594-485C-9109-BD630906FB46}" type="presParOf" srcId="{320C9BF8-0334-47F4-8807-70A62B5FFC4B}" destId="{EE2EF026-A670-4E3C-BDBE-AA4A392AED95}" srcOrd="0" destOrd="0" presId="urn:microsoft.com/office/officeart/2005/8/layout/list1"/>
    <dgm:cxn modelId="{CAE0EED6-66F5-474B-89CB-C1C080B904E6}" type="presParOf" srcId="{320C9BF8-0334-47F4-8807-70A62B5FFC4B}" destId="{80B4427F-05E2-4DC8-B34D-E1A6CFD5B6FD}" srcOrd="1" destOrd="0" presId="urn:microsoft.com/office/officeart/2005/8/layout/list1"/>
    <dgm:cxn modelId="{8FA4896A-190C-44CA-BCDF-24B80F8464A8}" type="presParOf" srcId="{5E8F77D7-11CD-41BA-955A-2BF72D7EF7AA}" destId="{DDB0280B-66AD-4037-9B35-2D6D203C493D}" srcOrd="5" destOrd="0" presId="urn:microsoft.com/office/officeart/2005/8/layout/list1"/>
    <dgm:cxn modelId="{983E40FA-38BC-4C8E-B359-AF4343A92AB0}" type="presParOf" srcId="{5E8F77D7-11CD-41BA-955A-2BF72D7EF7AA}" destId="{4065C720-3DDB-489F-B57C-2A19FD03CF8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/>
      <dgm:t>
        <a:bodyPr/>
        <a:lstStyle/>
        <a:p>
          <a:r>
            <a:rPr lang="ru-RU" dirty="0" smtClean="0"/>
            <a:t>Открытость системы подготовки </a:t>
          </a:r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/>
      <dgm:spPr/>
      <dgm:t>
        <a:bodyPr/>
        <a:lstStyle/>
        <a:p>
          <a:r>
            <a:rPr lang="ru-RU" dirty="0" smtClean="0"/>
            <a:t>участником подготовки в сезонной (каникулярной) школе может стать любой, прошедший собеседование, студент организаций высшего образования, независимо от социального статуса, опыта, предшествующего вхождению в проект, и интересов</a:t>
          </a:r>
          <a:endParaRPr lang="ru-RU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EAA8666C-4351-4CBC-8769-42E759C009AB}">
      <dgm:prSet phldrT="[Текст]"/>
      <dgm:spPr/>
      <dgm:t>
        <a:bodyPr/>
        <a:lstStyle/>
        <a:p>
          <a:r>
            <a:rPr lang="ru-RU" dirty="0" smtClean="0"/>
            <a:t>Развитие движения по принципу «</a:t>
          </a:r>
          <a:r>
            <a:rPr lang="ru-RU" dirty="0" err="1" smtClean="0"/>
            <a:t>step-by-step</a:t>
          </a:r>
          <a:r>
            <a:rPr lang="ru-RU" b="1" dirty="0" smtClean="0"/>
            <a:t>»</a:t>
          </a:r>
          <a:r>
            <a:rPr lang="ru-RU" dirty="0" smtClean="0"/>
            <a:t> </a:t>
          </a:r>
          <a:endParaRPr lang="ru-RU" dirty="0"/>
        </a:p>
      </dgm:t>
    </dgm:pt>
    <dgm:pt modelId="{FCE3F856-45E6-45B1-8354-A0E17AC30D41}" type="parTrans" cxnId="{A92D56D3-9C83-4A8E-9A82-0F787F280AC8}">
      <dgm:prSet/>
      <dgm:spPr/>
      <dgm:t>
        <a:bodyPr/>
        <a:lstStyle/>
        <a:p>
          <a:endParaRPr lang="ru-RU"/>
        </a:p>
      </dgm:t>
    </dgm:pt>
    <dgm:pt modelId="{E2F8D846-E8A4-4D75-8D16-4EBDC529DBB7}" type="sibTrans" cxnId="{A92D56D3-9C83-4A8E-9A82-0F787F280AC8}">
      <dgm:prSet/>
      <dgm:spPr/>
      <dgm:t>
        <a:bodyPr/>
        <a:lstStyle/>
        <a:p>
          <a:endParaRPr lang="ru-RU"/>
        </a:p>
      </dgm:t>
    </dgm:pt>
    <dgm:pt modelId="{E84D21AB-7AFB-43D6-84B4-2D85304205EF}">
      <dgm:prSet phldrT="[Текст]"/>
      <dgm:spPr/>
      <dgm:t>
        <a:bodyPr/>
        <a:lstStyle/>
        <a:p>
          <a:r>
            <a:rPr lang="ru-RU" dirty="0" smtClean="0"/>
            <a:t>принцип определяет поэтапный (пошаговый) метод подготовки волонтёров. По мере роста группового потенциала инициатива и ответственность постепенно передаются от координатора студентам - участникам проекта</a:t>
          </a:r>
          <a:endParaRPr lang="ru-RU" dirty="0"/>
        </a:p>
      </dgm:t>
    </dgm:pt>
    <dgm:pt modelId="{1A659B74-4B0B-4E1F-993D-B7612B38C4DE}" type="parTrans" cxnId="{D8E5BE15-CAAF-41E6-AB7A-9FA6A86FDB6A}">
      <dgm:prSet/>
      <dgm:spPr/>
      <dgm:t>
        <a:bodyPr/>
        <a:lstStyle/>
        <a:p>
          <a:endParaRPr lang="ru-RU"/>
        </a:p>
      </dgm:t>
    </dgm:pt>
    <dgm:pt modelId="{345AE537-AF7C-42F0-8C87-53A7A4055B1D}" type="sibTrans" cxnId="{D8E5BE15-CAAF-41E6-AB7A-9FA6A86FDB6A}">
      <dgm:prSet/>
      <dgm:spPr/>
      <dgm:t>
        <a:bodyPr/>
        <a:lstStyle/>
        <a:p>
          <a:endParaRPr lang="ru-RU"/>
        </a:p>
      </dgm:t>
    </dgm:pt>
    <dgm:pt modelId="{D30477CD-B304-4308-97A3-3CE5C3E9EB41}">
      <dgm:prSet/>
      <dgm:spPr/>
      <dgm:t>
        <a:bodyPr/>
        <a:lstStyle/>
        <a:p>
          <a:r>
            <a:rPr lang="ru-RU" dirty="0" smtClean="0"/>
            <a:t>Принцип активной позиции участников </a:t>
          </a:r>
          <a:endParaRPr lang="ru-RU" dirty="0"/>
        </a:p>
      </dgm:t>
    </dgm:pt>
    <dgm:pt modelId="{A94C3DCD-6840-480B-8150-CD4D9F438AC4}" type="parTrans" cxnId="{EE2C2926-E7E3-4257-B20C-E22BE8226878}">
      <dgm:prSet/>
      <dgm:spPr/>
      <dgm:t>
        <a:bodyPr/>
        <a:lstStyle/>
        <a:p>
          <a:endParaRPr lang="ru-RU"/>
        </a:p>
      </dgm:t>
    </dgm:pt>
    <dgm:pt modelId="{A3CB196F-C34B-4260-A2B5-2A774ED358CF}" type="sibTrans" cxnId="{EE2C2926-E7E3-4257-B20C-E22BE8226878}">
      <dgm:prSet/>
      <dgm:spPr/>
      <dgm:t>
        <a:bodyPr/>
        <a:lstStyle/>
        <a:p>
          <a:endParaRPr lang="ru-RU"/>
        </a:p>
      </dgm:t>
    </dgm:pt>
    <dgm:pt modelId="{3E2D1CE7-0586-4B9F-AE14-118D16D0EC48}">
      <dgm:prSet/>
      <dgm:spPr/>
      <dgm:t>
        <a:bodyPr/>
        <a:lstStyle/>
        <a:p>
          <a:r>
            <a:rPr lang="ru-RU" dirty="0" smtClean="0"/>
            <a:t>участие в программе работы сезонной (каникулярной) школы предполагает наличие собственного личного вклада в поддержку и развитие проекта</a:t>
          </a:r>
          <a:endParaRPr lang="ru-RU" dirty="0"/>
        </a:p>
      </dgm:t>
    </dgm:pt>
    <dgm:pt modelId="{FD40FFCC-3DE3-4D1C-BAEA-6F424E4014B1}" type="parTrans" cxnId="{46A7396C-A1D3-4ABA-AB92-7223EBD82B89}">
      <dgm:prSet/>
      <dgm:spPr/>
    </dgm:pt>
    <dgm:pt modelId="{81C46BD7-AE1F-426F-82E8-1982C99721F4}" type="sibTrans" cxnId="{46A7396C-A1D3-4ABA-AB92-7223EBD82B89}">
      <dgm:prSet/>
      <dgm:spPr/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33E2-BAED-4A8F-9425-7B04ED435EF0}" type="pres">
      <dgm:prSet presAssocID="{FB688FCB-6509-4BB2-8CF0-9C462BAD2FA2}" presName="sp" presStyleCnt="0"/>
      <dgm:spPr/>
    </dgm:pt>
    <dgm:pt modelId="{67A36C40-333A-4C49-B43D-C8E1261DA9E9}" type="pres">
      <dgm:prSet presAssocID="{EAA8666C-4351-4CBC-8769-42E759C009AB}" presName="linNode" presStyleCnt="0"/>
      <dgm:spPr/>
    </dgm:pt>
    <dgm:pt modelId="{0423A969-70BF-450A-8641-67CA65529CBD}" type="pres">
      <dgm:prSet presAssocID="{EAA8666C-4351-4CBC-8769-42E759C009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8F48-8566-4A05-8512-ECAB83395DF3}" type="pres">
      <dgm:prSet presAssocID="{EAA8666C-4351-4CBC-8769-42E759C009A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F686-00AB-4EDB-8FD3-6C5AF339856F}" type="pres">
      <dgm:prSet presAssocID="{E2F8D846-E8A4-4D75-8D16-4EBDC529DBB7}" presName="sp" presStyleCnt="0"/>
      <dgm:spPr/>
    </dgm:pt>
    <dgm:pt modelId="{061A91D2-423B-4750-91C3-3C4B548A694E}" type="pres">
      <dgm:prSet presAssocID="{D30477CD-B304-4308-97A3-3CE5C3E9EB41}" presName="linNode" presStyleCnt="0"/>
      <dgm:spPr/>
    </dgm:pt>
    <dgm:pt modelId="{D899FB6A-99CF-40C6-A094-C2B7ED95F5E0}" type="pres">
      <dgm:prSet presAssocID="{D30477CD-B304-4308-97A3-3CE5C3E9EB4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58171-8B5E-4F46-9560-95BC2001EE73}" type="pres">
      <dgm:prSet presAssocID="{D30477CD-B304-4308-97A3-3CE5C3E9EB4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D8E5BE15-CAAF-41E6-AB7A-9FA6A86FDB6A}" srcId="{EAA8666C-4351-4CBC-8769-42E759C009AB}" destId="{E84D21AB-7AFB-43D6-84B4-2D85304205EF}" srcOrd="0" destOrd="0" parTransId="{1A659B74-4B0B-4E1F-993D-B7612B38C4DE}" sibTransId="{345AE537-AF7C-42F0-8C87-53A7A4055B1D}"/>
    <dgm:cxn modelId="{3A199711-47DE-4C94-972F-9F78795CE0E2}" type="presOf" srcId="{F1D7AAD0-1B7D-4A3B-AFBC-EE77941A8D63}" destId="{F4BC61F2-A97B-4643-A98E-4A1271D61F3E}" srcOrd="0" destOrd="0" presId="urn:microsoft.com/office/officeart/2005/8/layout/vList5"/>
    <dgm:cxn modelId="{4C8AEED5-EE84-4311-BB18-50E3AFD50FCC}" type="presOf" srcId="{EAA8666C-4351-4CBC-8769-42E759C009AB}" destId="{0423A969-70BF-450A-8641-67CA65529CBD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482033EA-3EC7-4281-86E8-36FC76A9A584}" type="presOf" srcId="{18EC0F24-4C9C-4FE2-9BDB-1D1F944C2B13}" destId="{5F5FE408-36DF-4809-97BF-6DDDE8C2E077}" srcOrd="0" destOrd="0" presId="urn:microsoft.com/office/officeart/2005/8/layout/vList5"/>
    <dgm:cxn modelId="{EE2C2926-E7E3-4257-B20C-E22BE8226878}" srcId="{18EC0F24-4C9C-4FE2-9BDB-1D1F944C2B13}" destId="{D30477CD-B304-4308-97A3-3CE5C3E9EB41}" srcOrd="2" destOrd="0" parTransId="{A94C3DCD-6840-480B-8150-CD4D9F438AC4}" sibTransId="{A3CB196F-C34B-4260-A2B5-2A774ED358CF}"/>
    <dgm:cxn modelId="{A92D56D3-9C83-4A8E-9A82-0F787F280AC8}" srcId="{18EC0F24-4C9C-4FE2-9BDB-1D1F944C2B13}" destId="{EAA8666C-4351-4CBC-8769-42E759C009AB}" srcOrd="1" destOrd="0" parTransId="{FCE3F856-45E6-45B1-8354-A0E17AC30D41}" sibTransId="{E2F8D846-E8A4-4D75-8D16-4EBDC529DBB7}"/>
    <dgm:cxn modelId="{E8F93998-7C31-4621-8412-5AD36A46B869}" type="presOf" srcId="{87452FEA-99A9-46A8-BE4B-30A75372F258}" destId="{18B067A9-820F-4C82-8112-C32018514C1C}" srcOrd="0" destOrd="0" presId="urn:microsoft.com/office/officeart/2005/8/layout/vList5"/>
    <dgm:cxn modelId="{CCBC0E27-F6DA-4BFE-ACB2-A167ACBE4404}" type="presOf" srcId="{E84D21AB-7AFB-43D6-84B4-2D85304205EF}" destId="{FAF38F48-8566-4A05-8512-ECAB83395DF3}" srcOrd="0" destOrd="0" presId="urn:microsoft.com/office/officeart/2005/8/layout/vList5"/>
    <dgm:cxn modelId="{46A7396C-A1D3-4ABA-AB92-7223EBD82B89}" srcId="{D30477CD-B304-4308-97A3-3CE5C3E9EB41}" destId="{3E2D1CE7-0586-4B9F-AE14-118D16D0EC48}" srcOrd="0" destOrd="0" parTransId="{FD40FFCC-3DE3-4D1C-BAEA-6F424E4014B1}" sibTransId="{81C46BD7-AE1F-426F-82E8-1982C99721F4}"/>
    <dgm:cxn modelId="{DA485098-CE26-41C6-BBFE-486AA85DF540}" type="presOf" srcId="{3E2D1CE7-0586-4B9F-AE14-118D16D0EC48}" destId="{9FE58171-8B5E-4F46-9560-95BC2001EE73}" srcOrd="0" destOrd="0" presId="urn:microsoft.com/office/officeart/2005/8/layout/vList5"/>
    <dgm:cxn modelId="{3F540E85-CFD3-4003-B529-DBAB224DA466}" type="presOf" srcId="{D30477CD-B304-4308-97A3-3CE5C3E9EB41}" destId="{D899FB6A-99CF-40C6-A094-C2B7ED95F5E0}" srcOrd="0" destOrd="0" presId="urn:microsoft.com/office/officeart/2005/8/layout/vList5"/>
    <dgm:cxn modelId="{461E4640-D7AD-4284-83CA-AE22B663481D}" type="presParOf" srcId="{5F5FE408-36DF-4809-97BF-6DDDE8C2E077}" destId="{43A912E6-579E-43A2-9D14-53F1A070DBAA}" srcOrd="0" destOrd="0" presId="urn:microsoft.com/office/officeart/2005/8/layout/vList5"/>
    <dgm:cxn modelId="{7AEB96C9-B711-46E1-9D82-58F6180D813F}" type="presParOf" srcId="{43A912E6-579E-43A2-9D14-53F1A070DBAA}" destId="{18B067A9-820F-4C82-8112-C32018514C1C}" srcOrd="0" destOrd="0" presId="urn:microsoft.com/office/officeart/2005/8/layout/vList5"/>
    <dgm:cxn modelId="{4FECB818-A77B-48B0-8CCA-CCF9648E6FAF}" type="presParOf" srcId="{43A912E6-579E-43A2-9D14-53F1A070DBAA}" destId="{F4BC61F2-A97B-4643-A98E-4A1271D61F3E}" srcOrd="1" destOrd="0" presId="urn:microsoft.com/office/officeart/2005/8/layout/vList5"/>
    <dgm:cxn modelId="{908DC1BC-E3C2-494B-972D-7E7F2FF5B2E7}" type="presParOf" srcId="{5F5FE408-36DF-4809-97BF-6DDDE8C2E077}" destId="{2B2733E2-BAED-4A8F-9425-7B04ED435EF0}" srcOrd="1" destOrd="0" presId="urn:microsoft.com/office/officeart/2005/8/layout/vList5"/>
    <dgm:cxn modelId="{96F46A0F-567E-4DD1-A8C0-B6B5222527A7}" type="presParOf" srcId="{5F5FE408-36DF-4809-97BF-6DDDE8C2E077}" destId="{67A36C40-333A-4C49-B43D-C8E1261DA9E9}" srcOrd="2" destOrd="0" presId="urn:microsoft.com/office/officeart/2005/8/layout/vList5"/>
    <dgm:cxn modelId="{F5F337D2-D228-4A76-AD16-2357E22AF856}" type="presParOf" srcId="{67A36C40-333A-4C49-B43D-C8E1261DA9E9}" destId="{0423A969-70BF-450A-8641-67CA65529CBD}" srcOrd="0" destOrd="0" presId="urn:microsoft.com/office/officeart/2005/8/layout/vList5"/>
    <dgm:cxn modelId="{6627F811-6465-441E-A0EA-C41D05119C98}" type="presParOf" srcId="{67A36C40-333A-4C49-B43D-C8E1261DA9E9}" destId="{FAF38F48-8566-4A05-8512-ECAB83395DF3}" srcOrd="1" destOrd="0" presId="urn:microsoft.com/office/officeart/2005/8/layout/vList5"/>
    <dgm:cxn modelId="{355C84FF-4E4D-43D1-AD44-40A401F142CA}" type="presParOf" srcId="{5F5FE408-36DF-4809-97BF-6DDDE8C2E077}" destId="{1A89F686-00AB-4EDB-8FD3-6C5AF339856F}" srcOrd="3" destOrd="0" presId="urn:microsoft.com/office/officeart/2005/8/layout/vList5"/>
    <dgm:cxn modelId="{AC876CEB-2696-408B-BD57-1EE316EB92E8}" type="presParOf" srcId="{5F5FE408-36DF-4809-97BF-6DDDE8C2E077}" destId="{061A91D2-423B-4750-91C3-3C4B548A694E}" srcOrd="4" destOrd="0" presId="urn:microsoft.com/office/officeart/2005/8/layout/vList5"/>
    <dgm:cxn modelId="{788B429E-4D45-40C1-8A2C-061D5E8ADA3E}" type="presParOf" srcId="{061A91D2-423B-4750-91C3-3C4B548A694E}" destId="{D899FB6A-99CF-40C6-A094-C2B7ED95F5E0}" srcOrd="0" destOrd="0" presId="urn:microsoft.com/office/officeart/2005/8/layout/vList5"/>
    <dgm:cxn modelId="{40CA705B-E3D1-4157-941A-B2AEEE7BA055}" type="presParOf" srcId="{061A91D2-423B-4750-91C3-3C4B548A694E}" destId="{9FE58171-8B5E-4F46-9560-95BC2001EE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/>
      <dgm:t>
        <a:bodyPr/>
        <a:lstStyle/>
        <a:p>
          <a:r>
            <a:rPr lang="ru-RU" dirty="0" smtClean="0"/>
            <a:t>«Не навреди» </a:t>
          </a:r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/>
      <dgm:spPr/>
      <dgm:t>
        <a:bodyPr/>
        <a:lstStyle/>
        <a:p>
          <a:r>
            <a:rPr lang="ru-RU" dirty="0" smtClean="0"/>
            <a:t>программа подготовки ориентирована на обеспечение психологической и личной безопасности волонтёра-участника проекта и его окружения</a:t>
          </a:r>
          <a:endParaRPr lang="ru-RU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EAA8666C-4351-4CBC-8769-42E759C009AB}">
      <dgm:prSet phldrT="[Текст]"/>
      <dgm:spPr/>
      <dgm:t>
        <a:bodyPr/>
        <a:lstStyle/>
        <a:p>
          <a:r>
            <a:rPr lang="ru-RU" dirty="0" smtClean="0"/>
            <a:t>Ориентация на потребности и возможности волонтёра </a:t>
          </a:r>
          <a:endParaRPr lang="ru-RU" dirty="0"/>
        </a:p>
      </dgm:t>
    </dgm:pt>
    <dgm:pt modelId="{FCE3F856-45E6-45B1-8354-A0E17AC30D41}" type="parTrans" cxnId="{A92D56D3-9C83-4A8E-9A82-0F787F280AC8}">
      <dgm:prSet/>
      <dgm:spPr/>
      <dgm:t>
        <a:bodyPr/>
        <a:lstStyle/>
        <a:p>
          <a:endParaRPr lang="ru-RU"/>
        </a:p>
      </dgm:t>
    </dgm:pt>
    <dgm:pt modelId="{E2F8D846-E8A4-4D75-8D16-4EBDC529DBB7}" type="sibTrans" cxnId="{A92D56D3-9C83-4A8E-9A82-0F787F280AC8}">
      <dgm:prSet/>
      <dgm:spPr/>
      <dgm:t>
        <a:bodyPr/>
        <a:lstStyle/>
        <a:p>
          <a:endParaRPr lang="ru-RU"/>
        </a:p>
      </dgm:t>
    </dgm:pt>
    <dgm:pt modelId="{E84D21AB-7AFB-43D6-84B4-2D85304205EF}">
      <dgm:prSet phldrT="[Текст]"/>
      <dgm:spPr/>
      <dgm:t>
        <a:bodyPr/>
        <a:lstStyle/>
        <a:p>
          <a:r>
            <a:rPr lang="ru-RU" dirty="0" smtClean="0"/>
            <a:t>ориентация в программе подготовки на потребности и возможности волонтёра создает условия для его внутреннего роста</a:t>
          </a:r>
          <a:endParaRPr lang="ru-RU" dirty="0"/>
        </a:p>
      </dgm:t>
    </dgm:pt>
    <dgm:pt modelId="{1A659B74-4B0B-4E1F-993D-B7612B38C4DE}" type="parTrans" cxnId="{D8E5BE15-CAAF-41E6-AB7A-9FA6A86FDB6A}">
      <dgm:prSet/>
      <dgm:spPr/>
      <dgm:t>
        <a:bodyPr/>
        <a:lstStyle/>
        <a:p>
          <a:endParaRPr lang="ru-RU"/>
        </a:p>
      </dgm:t>
    </dgm:pt>
    <dgm:pt modelId="{345AE537-AF7C-42F0-8C87-53A7A4055B1D}" type="sibTrans" cxnId="{D8E5BE15-CAAF-41E6-AB7A-9FA6A86FDB6A}">
      <dgm:prSet/>
      <dgm:spPr/>
      <dgm:t>
        <a:bodyPr/>
        <a:lstStyle/>
        <a:p>
          <a:endParaRPr lang="ru-RU"/>
        </a:p>
      </dgm:t>
    </dgm:pt>
    <dgm:pt modelId="{D30477CD-B304-4308-97A3-3CE5C3E9EB41}">
      <dgm:prSet/>
      <dgm:spPr/>
      <dgm:t>
        <a:bodyPr/>
        <a:lstStyle/>
        <a:p>
          <a:r>
            <a:rPr lang="ru-RU" dirty="0" smtClean="0"/>
            <a:t>Принцип прав и ответственности участников</a:t>
          </a:r>
          <a:endParaRPr lang="ru-RU" dirty="0"/>
        </a:p>
      </dgm:t>
    </dgm:pt>
    <dgm:pt modelId="{A94C3DCD-6840-480B-8150-CD4D9F438AC4}" type="parTrans" cxnId="{EE2C2926-E7E3-4257-B20C-E22BE8226878}">
      <dgm:prSet/>
      <dgm:spPr/>
      <dgm:t>
        <a:bodyPr/>
        <a:lstStyle/>
        <a:p>
          <a:endParaRPr lang="ru-RU"/>
        </a:p>
      </dgm:t>
    </dgm:pt>
    <dgm:pt modelId="{A3CB196F-C34B-4260-A2B5-2A774ED358CF}" type="sibTrans" cxnId="{EE2C2926-E7E3-4257-B20C-E22BE8226878}">
      <dgm:prSet/>
      <dgm:spPr/>
      <dgm:t>
        <a:bodyPr/>
        <a:lstStyle/>
        <a:p>
          <a:endParaRPr lang="ru-RU"/>
        </a:p>
      </dgm:t>
    </dgm:pt>
    <dgm:pt modelId="{3E2D1CE7-0586-4B9F-AE14-118D16D0EC48}">
      <dgm:prSet/>
      <dgm:spPr/>
      <dgm:t>
        <a:bodyPr/>
        <a:lstStyle/>
        <a:p>
          <a:r>
            <a:rPr lang="ru-RU" dirty="0" smtClean="0"/>
            <a:t>все участники программы подготовки обладают равными правами. </a:t>
          </a:r>
          <a:endParaRPr lang="ru-RU" dirty="0"/>
        </a:p>
      </dgm:t>
    </dgm:pt>
    <dgm:pt modelId="{FD40FFCC-3DE3-4D1C-BAEA-6F424E4014B1}" type="parTrans" cxnId="{46A7396C-A1D3-4ABA-AB92-7223EBD82B89}">
      <dgm:prSet/>
      <dgm:spPr/>
    </dgm:pt>
    <dgm:pt modelId="{81C46BD7-AE1F-426F-82E8-1982C99721F4}" type="sibTrans" cxnId="{46A7396C-A1D3-4ABA-AB92-7223EBD82B89}">
      <dgm:prSet/>
      <dgm:spPr/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733E2-BAED-4A8F-9425-7B04ED435EF0}" type="pres">
      <dgm:prSet presAssocID="{FB688FCB-6509-4BB2-8CF0-9C462BAD2FA2}" presName="sp" presStyleCnt="0"/>
      <dgm:spPr/>
    </dgm:pt>
    <dgm:pt modelId="{67A36C40-333A-4C49-B43D-C8E1261DA9E9}" type="pres">
      <dgm:prSet presAssocID="{EAA8666C-4351-4CBC-8769-42E759C009AB}" presName="linNode" presStyleCnt="0"/>
      <dgm:spPr/>
    </dgm:pt>
    <dgm:pt modelId="{0423A969-70BF-450A-8641-67CA65529CBD}" type="pres">
      <dgm:prSet presAssocID="{EAA8666C-4351-4CBC-8769-42E759C009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38F48-8566-4A05-8512-ECAB83395DF3}" type="pres">
      <dgm:prSet presAssocID="{EAA8666C-4351-4CBC-8769-42E759C009A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F686-00AB-4EDB-8FD3-6C5AF339856F}" type="pres">
      <dgm:prSet presAssocID="{E2F8D846-E8A4-4D75-8D16-4EBDC529DBB7}" presName="sp" presStyleCnt="0"/>
      <dgm:spPr/>
    </dgm:pt>
    <dgm:pt modelId="{061A91D2-423B-4750-91C3-3C4B548A694E}" type="pres">
      <dgm:prSet presAssocID="{D30477CD-B304-4308-97A3-3CE5C3E9EB41}" presName="linNode" presStyleCnt="0"/>
      <dgm:spPr/>
    </dgm:pt>
    <dgm:pt modelId="{D899FB6A-99CF-40C6-A094-C2B7ED95F5E0}" type="pres">
      <dgm:prSet presAssocID="{D30477CD-B304-4308-97A3-3CE5C3E9EB4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58171-8B5E-4F46-9560-95BC2001EE73}" type="pres">
      <dgm:prSet presAssocID="{D30477CD-B304-4308-97A3-3CE5C3E9EB4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D7592-D4F7-4FEA-81A6-87675FFC64E7}" type="presOf" srcId="{D30477CD-B304-4308-97A3-3CE5C3E9EB41}" destId="{D899FB6A-99CF-40C6-A094-C2B7ED95F5E0}" srcOrd="0" destOrd="0" presId="urn:microsoft.com/office/officeart/2005/8/layout/vList5"/>
    <dgm:cxn modelId="{7D3642EB-CAD4-4920-A9DD-6EA0EB99D5E1}" type="presOf" srcId="{EAA8666C-4351-4CBC-8769-42E759C009AB}" destId="{0423A969-70BF-450A-8641-67CA65529CBD}" srcOrd="0" destOrd="0" presId="urn:microsoft.com/office/officeart/2005/8/layout/vList5"/>
    <dgm:cxn modelId="{5E8BCE67-30D5-4E08-BF1E-3E3DDC7372B1}" type="presOf" srcId="{3E2D1CE7-0586-4B9F-AE14-118D16D0EC48}" destId="{9FE58171-8B5E-4F46-9560-95BC2001EE73}" srcOrd="0" destOrd="0" presId="urn:microsoft.com/office/officeart/2005/8/layout/vList5"/>
    <dgm:cxn modelId="{CEA70233-9A8F-4CC4-A01D-FB48CE446243}" type="presOf" srcId="{18EC0F24-4C9C-4FE2-9BDB-1D1F944C2B13}" destId="{5F5FE408-36DF-4809-97BF-6DDDE8C2E077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46A7396C-A1D3-4ABA-AB92-7223EBD82B89}" srcId="{D30477CD-B304-4308-97A3-3CE5C3E9EB41}" destId="{3E2D1CE7-0586-4B9F-AE14-118D16D0EC48}" srcOrd="0" destOrd="0" parTransId="{FD40FFCC-3DE3-4D1C-BAEA-6F424E4014B1}" sibTransId="{81C46BD7-AE1F-426F-82E8-1982C99721F4}"/>
    <dgm:cxn modelId="{C3CE235F-FD23-4D34-A377-59C005438FEA}" type="presOf" srcId="{F1D7AAD0-1B7D-4A3B-AFBC-EE77941A8D63}" destId="{F4BC61F2-A97B-4643-A98E-4A1271D61F3E}" srcOrd="0" destOrd="0" presId="urn:microsoft.com/office/officeart/2005/8/layout/vList5"/>
    <dgm:cxn modelId="{5B133CF1-961B-49E0-98B7-ACD013ED5493}" type="presOf" srcId="{87452FEA-99A9-46A8-BE4B-30A75372F258}" destId="{18B067A9-820F-4C82-8112-C32018514C1C}" srcOrd="0" destOrd="0" presId="urn:microsoft.com/office/officeart/2005/8/layout/vList5"/>
    <dgm:cxn modelId="{A92D56D3-9C83-4A8E-9A82-0F787F280AC8}" srcId="{18EC0F24-4C9C-4FE2-9BDB-1D1F944C2B13}" destId="{EAA8666C-4351-4CBC-8769-42E759C009AB}" srcOrd="1" destOrd="0" parTransId="{FCE3F856-45E6-45B1-8354-A0E17AC30D41}" sibTransId="{E2F8D846-E8A4-4D75-8D16-4EBDC529DBB7}"/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D8E5BE15-CAAF-41E6-AB7A-9FA6A86FDB6A}" srcId="{EAA8666C-4351-4CBC-8769-42E759C009AB}" destId="{E84D21AB-7AFB-43D6-84B4-2D85304205EF}" srcOrd="0" destOrd="0" parTransId="{1A659B74-4B0B-4E1F-993D-B7612B38C4DE}" sibTransId="{345AE537-AF7C-42F0-8C87-53A7A4055B1D}"/>
    <dgm:cxn modelId="{EE2C2926-E7E3-4257-B20C-E22BE8226878}" srcId="{18EC0F24-4C9C-4FE2-9BDB-1D1F944C2B13}" destId="{D30477CD-B304-4308-97A3-3CE5C3E9EB41}" srcOrd="2" destOrd="0" parTransId="{A94C3DCD-6840-480B-8150-CD4D9F438AC4}" sibTransId="{A3CB196F-C34B-4260-A2B5-2A774ED358CF}"/>
    <dgm:cxn modelId="{D016AC94-1C36-4808-9F4B-7ADABF08C177}" type="presOf" srcId="{E84D21AB-7AFB-43D6-84B4-2D85304205EF}" destId="{FAF38F48-8566-4A05-8512-ECAB83395DF3}" srcOrd="0" destOrd="0" presId="urn:microsoft.com/office/officeart/2005/8/layout/vList5"/>
    <dgm:cxn modelId="{B1DC9F0B-1F22-418D-8135-014E2A596FC8}" type="presParOf" srcId="{5F5FE408-36DF-4809-97BF-6DDDE8C2E077}" destId="{43A912E6-579E-43A2-9D14-53F1A070DBAA}" srcOrd="0" destOrd="0" presId="urn:microsoft.com/office/officeart/2005/8/layout/vList5"/>
    <dgm:cxn modelId="{28892BF3-041A-44F7-A3FE-7ADAD611643B}" type="presParOf" srcId="{43A912E6-579E-43A2-9D14-53F1A070DBAA}" destId="{18B067A9-820F-4C82-8112-C32018514C1C}" srcOrd="0" destOrd="0" presId="urn:microsoft.com/office/officeart/2005/8/layout/vList5"/>
    <dgm:cxn modelId="{59263740-5DCD-484D-8E3A-E27FC4E84560}" type="presParOf" srcId="{43A912E6-579E-43A2-9D14-53F1A070DBAA}" destId="{F4BC61F2-A97B-4643-A98E-4A1271D61F3E}" srcOrd="1" destOrd="0" presId="urn:microsoft.com/office/officeart/2005/8/layout/vList5"/>
    <dgm:cxn modelId="{955C6FB3-6255-4571-B351-D0FDA31A94B2}" type="presParOf" srcId="{5F5FE408-36DF-4809-97BF-6DDDE8C2E077}" destId="{2B2733E2-BAED-4A8F-9425-7B04ED435EF0}" srcOrd="1" destOrd="0" presId="urn:microsoft.com/office/officeart/2005/8/layout/vList5"/>
    <dgm:cxn modelId="{2889E3FB-B4B5-4B26-A7B7-AE41BCCBFCA7}" type="presParOf" srcId="{5F5FE408-36DF-4809-97BF-6DDDE8C2E077}" destId="{67A36C40-333A-4C49-B43D-C8E1261DA9E9}" srcOrd="2" destOrd="0" presId="urn:microsoft.com/office/officeart/2005/8/layout/vList5"/>
    <dgm:cxn modelId="{AA224C1D-C1D4-4E9F-AAAD-E54DBFFCEC9D}" type="presParOf" srcId="{67A36C40-333A-4C49-B43D-C8E1261DA9E9}" destId="{0423A969-70BF-450A-8641-67CA65529CBD}" srcOrd="0" destOrd="0" presId="urn:microsoft.com/office/officeart/2005/8/layout/vList5"/>
    <dgm:cxn modelId="{D1B5BBC8-1FA3-4476-AB34-A4E76A2FA520}" type="presParOf" srcId="{67A36C40-333A-4C49-B43D-C8E1261DA9E9}" destId="{FAF38F48-8566-4A05-8512-ECAB83395DF3}" srcOrd="1" destOrd="0" presId="urn:microsoft.com/office/officeart/2005/8/layout/vList5"/>
    <dgm:cxn modelId="{D7C824FB-1F11-4FD8-93FE-4B71F7966963}" type="presParOf" srcId="{5F5FE408-36DF-4809-97BF-6DDDE8C2E077}" destId="{1A89F686-00AB-4EDB-8FD3-6C5AF339856F}" srcOrd="3" destOrd="0" presId="urn:microsoft.com/office/officeart/2005/8/layout/vList5"/>
    <dgm:cxn modelId="{C2D55931-9F2B-4D3C-ABDF-5394BB079197}" type="presParOf" srcId="{5F5FE408-36DF-4809-97BF-6DDDE8C2E077}" destId="{061A91D2-423B-4750-91C3-3C4B548A694E}" srcOrd="4" destOrd="0" presId="urn:microsoft.com/office/officeart/2005/8/layout/vList5"/>
    <dgm:cxn modelId="{C169517F-72C2-4626-A176-E4C072B4A0E9}" type="presParOf" srcId="{061A91D2-423B-4750-91C3-3C4B548A694E}" destId="{D899FB6A-99CF-40C6-A094-C2B7ED95F5E0}" srcOrd="0" destOrd="0" presId="urn:microsoft.com/office/officeart/2005/8/layout/vList5"/>
    <dgm:cxn modelId="{C402CB5B-A041-4F0F-8A67-DFB09F280C21}" type="presParOf" srcId="{061A91D2-423B-4750-91C3-3C4B548A694E}" destId="{9FE58171-8B5E-4F46-9560-95BC2001EE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016C5-EF9A-4F32-8B2A-229CF0248318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922D23-77A2-45A7-B2EC-7D54D86FE890}">
      <dgm:prSet phldrT="[Текст]"/>
      <dgm:spPr/>
      <dgm:t>
        <a:bodyPr/>
        <a:lstStyle/>
        <a:p>
          <a:r>
            <a:rPr lang="ru-RU" dirty="0" smtClean="0"/>
            <a:t>Коммуникативные способности</a:t>
          </a:r>
          <a:endParaRPr lang="ru-RU" dirty="0"/>
        </a:p>
      </dgm:t>
    </dgm:pt>
    <dgm:pt modelId="{4960B22E-F41E-4A4E-9589-DC5902211748}" type="parTrans" cxnId="{9EA6741C-E122-4682-A3B0-6036E8BCB90E}">
      <dgm:prSet/>
      <dgm:spPr/>
      <dgm:t>
        <a:bodyPr/>
        <a:lstStyle/>
        <a:p>
          <a:endParaRPr lang="ru-RU"/>
        </a:p>
      </dgm:t>
    </dgm:pt>
    <dgm:pt modelId="{BAC2B449-7F61-43B4-8553-1FE554849257}" type="sibTrans" cxnId="{9EA6741C-E122-4682-A3B0-6036E8BCB90E}">
      <dgm:prSet/>
      <dgm:spPr/>
      <dgm:t>
        <a:bodyPr/>
        <a:lstStyle/>
        <a:p>
          <a:endParaRPr lang="ru-RU"/>
        </a:p>
      </dgm:t>
    </dgm:pt>
    <dgm:pt modelId="{94FE2D9B-42D2-4100-86AD-901675847DEB}">
      <dgm:prSet phldrT="[Текст]"/>
      <dgm:spPr/>
      <dgm:t>
        <a:bodyPr/>
        <a:lstStyle/>
        <a:p>
          <a:r>
            <a:rPr lang="ru-RU" dirty="0" smtClean="0"/>
            <a:t>Организаторские способности</a:t>
          </a:r>
          <a:r>
            <a:rPr lang="ru-RU" b="1" dirty="0" smtClean="0"/>
            <a:t> </a:t>
          </a:r>
          <a:endParaRPr lang="ru-RU" dirty="0"/>
        </a:p>
      </dgm:t>
    </dgm:pt>
    <dgm:pt modelId="{CD630901-0BBA-487A-8FD8-E5AEE04D9278}" type="parTrans" cxnId="{97B801F7-9995-4D82-BAF7-B3D6ADA3D45C}">
      <dgm:prSet/>
      <dgm:spPr/>
      <dgm:t>
        <a:bodyPr/>
        <a:lstStyle/>
        <a:p>
          <a:endParaRPr lang="ru-RU"/>
        </a:p>
      </dgm:t>
    </dgm:pt>
    <dgm:pt modelId="{DF8B8AF7-4904-49E0-8752-39075E1B071F}" type="sibTrans" cxnId="{97B801F7-9995-4D82-BAF7-B3D6ADA3D45C}">
      <dgm:prSet/>
      <dgm:spPr/>
      <dgm:t>
        <a:bodyPr/>
        <a:lstStyle/>
        <a:p>
          <a:endParaRPr lang="ru-RU"/>
        </a:p>
      </dgm:t>
    </dgm:pt>
    <dgm:pt modelId="{792EC37D-7D65-4BC6-BA39-BB1575904DF0}">
      <dgm:prSet phldrT="[Текст]"/>
      <dgm:spPr/>
      <dgm:t>
        <a:bodyPr/>
        <a:lstStyle/>
        <a:p>
          <a:r>
            <a:rPr lang="ru-RU" dirty="0" smtClean="0"/>
            <a:t>Направленность личности</a:t>
          </a:r>
          <a:r>
            <a:rPr lang="ru-RU" b="1" dirty="0" smtClean="0"/>
            <a:t> </a:t>
          </a:r>
          <a:endParaRPr lang="ru-RU" dirty="0"/>
        </a:p>
      </dgm:t>
    </dgm:pt>
    <dgm:pt modelId="{481050FE-B899-4FE9-87C3-DFCC205FBF1B}" type="parTrans" cxnId="{F7ED3EF1-278E-4F4F-B739-5465E3E019B3}">
      <dgm:prSet/>
      <dgm:spPr/>
      <dgm:t>
        <a:bodyPr/>
        <a:lstStyle/>
        <a:p>
          <a:endParaRPr lang="ru-RU"/>
        </a:p>
      </dgm:t>
    </dgm:pt>
    <dgm:pt modelId="{212332E9-BEAB-4B8F-B374-224DD66ED06B}" type="sibTrans" cxnId="{F7ED3EF1-278E-4F4F-B739-5465E3E019B3}">
      <dgm:prSet/>
      <dgm:spPr/>
      <dgm:t>
        <a:bodyPr/>
        <a:lstStyle/>
        <a:p>
          <a:endParaRPr lang="ru-RU"/>
        </a:p>
      </dgm:t>
    </dgm:pt>
    <dgm:pt modelId="{4406EC3A-8ABA-4FCB-AC96-9E2F5E2386C8}">
      <dgm:prSet phldrT="[Текст]"/>
      <dgm:spPr/>
      <dgm:t>
        <a:bodyPr/>
        <a:lstStyle/>
        <a:p>
          <a:r>
            <a:rPr lang="ru-RU" dirty="0" err="1" smtClean="0"/>
            <a:t>Эмпатия</a:t>
          </a:r>
          <a:r>
            <a:rPr lang="ru-RU" dirty="0" smtClean="0"/>
            <a:t> </a:t>
          </a:r>
          <a:endParaRPr lang="ru-RU" dirty="0"/>
        </a:p>
      </dgm:t>
    </dgm:pt>
    <dgm:pt modelId="{9AA72BC7-91FB-473C-AA55-9C13559DDC91}" type="parTrans" cxnId="{15DEDF70-4AF1-4EF3-A4F5-E766961A3FED}">
      <dgm:prSet/>
      <dgm:spPr/>
      <dgm:t>
        <a:bodyPr/>
        <a:lstStyle/>
        <a:p>
          <a:endParaRPr lang="ru-RU"/>
        </a:p>
      </dgm:t>
    </dgm:pt>
    <dgm:pt modelId="{11658BD2-2C64-4608-9D50-3C56C8D63777}" type="sibTrans" cxnId="{15DEDF70-4AF1-4EF3-A4F5-E766961A3FED}">
      <dgm:prSet/>
      <dgm:spPr/>
      <dgm:t>
        <a:bodyPr/>
        <a:lstStyle/>
        <a:p>
          <a:endParaRPr lang="ru-RU"/>
        </a:p>
      </dgm:t>
    </dgm:pt>
    <dgm:pt modelId="{01E7E36D-1D12-4071-AB5C-12D8FEFEEC67}">
      <dgm:prSet phldrT="[Текст]" custT="1"/>
      <dgm:spPr/>
      <dgm:t>
        <a:bodyPr/>
        <a:lstStyle/>
        <a:p>
          <a:r>
            <a:rPr lang="ru-RU" sz="1200" dirty="0" smtClean="0"/>
            <a:t>Готовность к сотрудничеству, естественность в общении, потребность в эмоциональной привязанности и эмоциональных </a:t>
          </a:r>
          <a:br>
            <a:rPr lang="ru-RU" sz="1200" dirty="0" smtClean="0"/>
          </a:br>
          <a:r>
            <a:rPr lang="ru-RU" sz="1200" dirty="0" smtClean="0"/>
            <a:t>отношениях с людьми</a:t>
          </a:r>
          <a:endParaRPr lang="ru-RU" sz="1200" dirty="0"/>
        </a:p>
      </dgm:t>
    </dgm:pt>
    <dgm:pt modelId="{D845D14F-CD6F-4310-8DBB-57074AAAE443}" type="parTrans" cxnId="{C2F168A7-F527-449A-83E5-6C89AA391FE6}">
      <dgm:prSet/>
      <dgm:spPr/>
      <dgm:t>
        <a:bodyPr/>
        <a:lstStyle/>
        <a:p>
          <a:endParaRPr lang="ru-RU"/>
        </a:p>
      </dgm:t>
    </dgm:pt>
    <dgm:pt modelId="{6CA69FAD-AE2E-4DA0-A415-081BD4BD8DBC}" type="sibTrans" cxnId="{C2F168A7-F527-449A-83E5-6C89AA391FE6}">
      <dgm:prSet/>
      <dgm:spPr/>
      <dgm:t>
        <a:bodyPr/>
        <a:lstStyle/>
        <a:p>
          <a:endParaRPr lang="ru-RU"/>
        </a:p>
      </dgm:t>
    </dgm:pt>
    <dgm:pt modelId="{194089D0-4727-4A74-81AC-CEA45BD55BD2}">
      <dgm:prSet phldrT="[Текст]" custT="1"/>
      <dgm:spPr/>
      <dgm:t>
        <a:bodyPr/>
        <a:lstStyle/>
        <a:p>
          <a:r>
            <a:rPr lang="ru-RU" sz="1200" dirty="0" smtClean="0"/>
            <a:t>Способность быстро ориентироваться в трудных ситуациях, проявление самостоятельности, инициативности, способность быстро адаптироваться, отстаивать собственное мнение</a:t>
          </a:r>
          <a:endParaRPr lang="ru-RU" sz="1200" dirty="0"/>
        </a:p>
      </dgm:t>
    </dgm:pt>
    <dgm:pt modelId="{102DCAF3-E111-4AE9-A784-513EEAAA9080}" type="parTrans" cxnId="{A8A9CFA2-29B0-4F7E-9DA5-46E2913B40C0}">
      <dgm:prSet/>
      <dgm:spPr/>
      <dgm:t>
        <a:bodyPr/>
        <a:lstStyle/>
        <a:p>
          <a:endParaRPr lang="ru-RU"/>
        </a:p>
      </dgm:t>
    </dgm:pt>
    <dgm:pt modelId="{DDA9ED4D-06E7-458E-99DF-65A0E325FA23}" type="sibTrans" cxnId="{A8A9CFA2-29B0-4F7E-9DA5-46E2913B40C0}">
      <dgm:prSet/>
      <dgm:spPr/>
      <dgm:t>
        <a:bodyPr/>
        <a:lstStyle/>
        <a:p>
          <a:endParaRPr lang="ru-RU"/>
        </a:p>
      </dgm:t>
    </dgm:pt>
    <dgm:pt modelId="{EE4E635E-73FE-4706-82F8-25BD30D34A3B}">
      <dgm:prSet phldrT="[Текст]"/>
      <dgm:spPr/>
      <dgm:t>
        <a:bodyPr/>
        <a:lstStyle/>
        <a:p>
          <a:r>
            <a:rPr lang="ru-RU" dirty="0" smtClean="0"/>
            <a:t>Определение преобладающих тенденций либо на себя, либо на общение, либо на решение деловых проблем</a:t>
          </a:r>
          <a:endParaRPr lang="ru-RU" dirty="0"/>
        </a:p>
      </dgm:t>
    </dgm:pt>
    <dgm:pt modelId="{3D641756-0D7F-434B-83D9-945399E4B8E0}" type="parTrans" cxnId="{313625F7-CA38-42F1-9FE0-8F09E0CADBA0}">
      <dgm:prSet/>
      <dgm:spPr/>
      <dgm:t>
        <a:bodyPr/>
        <a:lstStyle/>
        <a:p>
          <a:endParaRPr lang="ru-RU"/>
        </a:p>
      </dgm:t>
    </dgm:pt>
    <dgm:pt modelId="{5C32AC4D-B465-4782-AE49-239C248B825D}" type="sibTrans" cxnId="{313625F7-CA38-42F1-9FE0-8F09E0CADBA0}">
      <dgm:prSet/>
      <dgm:spPr/>
      <dgm:t>
        <a:bodyPr/>
        <a:lstStyle/>
        <a:p>
          <a:endParaRPr lang="ru-RU"/>
        </a:p>
      </dgm:t>
    </dgm:pt>
    <dgm:pt modelId="{30F8FCD4-078A-4BBD-BFD5-C0C406EFA569}">
      <dgm:prSet phldrT="[Текст]" custT="1"/>
      <dgm:spPr/>
      <dgm:t>
        <a:bodyPr/>
        <a:lstStyle/>
        <a:p>
          <a:r>
            <a:rPr lang="ru-RU" sz="1200" dirty="0" smtClean="0"/>
            <a:t>Умение поставить себя на место другого человека и способность к произвольной эмоциональной отзывчивости на переживание других людей</a:t>
          </a:r>
          <a:endParaRPr lang="ru-RU" sz="1200" dirty="0"/>
        </a:p>
      </dgm:t>
    </dgm:pt>
    <dgm:pt modelId="{5A6836ED-ED97-46BC-91FF-C7E83F5DD466}" type="parTrans" cxnId="{40F232DB-3114-48F1-8EAE-564BFCC40103}">
      <dgm:prSet/>
      <dgm:spPr/>
      <dgm:t>
        <a:bodyPr/>
        <a:lstStyle/>
        <a:p>
          <a:endParaRPr lang="ru-RU"/>
        </a:p>
      </dgm:t>
    </dgm:pt>
    <dgm:pt modelId="{6E94F9DA-C2F7-4C16-BE1B-7EFA9C090304}" type="sibTrans" cxnId="{40F232DB-3114-48F1-8EAE-564BFCC40103}">
      <dgm:prSet/>
      <dgm:spPr/>
      <dgm:t>
        <a:bodyPr/>
        <a:lstStyle/>
        <a:p>
          <a:endParaRPr lang="ru-RU"/>
        </a:p>
      </dgm:t>
    </dgm:pt>
    <dgm:pt modelId="{18DD2840-C2D4-40D9-AC72-C0ED72DA76E7}" type="pres">
      <dgm:prSet presAssocID="{F49016C5-EF9A-4F32-8B2A-229CF02483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B625F-5E0C-4DC9-8EDB-E9BFDAD6F538}" type="pres">
      <dgm:prSet presAssocID="{F49016C5-EF9A-4F32-8B2A-229CF0248318}" presName="children" presStyleCnt="0"/>
      <dgm:spPr/>
    </dgm:pt>
    <dgm:pt modelId="{1702B1B2-3A9E-403B-B706-FFE294CAE18C}" type="pres">
      <dgm:prSet presAssocID="{F49016C5-EF9A-4F32-8B2A-229CF0248318}" presName="child1group" presStyleCnt="0"/>
      <dgm:spPr/>
    </dgm:pt>
    <dgm:pt modelId="{5B8B774B-DEBD-4F3B-BF66-7B3641B0B194}" type="pres">
      <dgm:prSet presAssocID="{F49016C5-EF9A-4F32-8B2A-229CF0248318}" presName="child1" presStyleLbl="bgAcc1" presStyleIdx="0" presStyleCnt="4" custScaleX="114218"/>
      <dgm:spPr/>
      <dgm:t>
        <a:bodyPr/>
        <a:lstStyle/>
        <a:p>
          <a:endParaRPr lang="ru-RU"/>
        </a:p>
      </dgm:t>
    </dgm:pt>
    <dgm:pt modelId="{AE54B25F-45D9-427F-A97E-EB5794AB56C9}" type="pres">
      <dgm:prSet presAssocID="{F49016C5-EF9A-4F32-8B2A-229CF024831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3B735-A744-4FE6-9982-1956F2BAC8BD}" type="pres">
      <dgm:prSet presAssocID="{F49016C5-EF9A-4F32-8B2A-229CF0248318}" presName="child2group" presStyleCnt="0"/>
      <dgm:spPr/>
    </dgm:pt>
    <dgm:pt modelId="{7F987800-70B9-4737-9E61-039E924BA5C8}" type="pres">
      <dgm:prSet presAssocID="{F49016C5-EF9A-4F32-8B2A-229CF0248318}" presName="child2" presStyleLbl="bgAcc1" presStyleIdx="1" presStyleCnt="4" custScaleX="120132" custLinFactNeighborX="12846"/>
      <dgm:spPr/>
      <dgm:t>
        <a:bodyPr/>
        <a:lstStyle/>
        <a:p>
          <a:endParaRPr lang="ru-RU"/>
        </a:p>
      </dgm:t>
    </dgm:pt>
    <dgm:pt modelId="{AB360BBB-7330-4E1E-A905-EF79F16B66AC}" type="pres">
      <dgm:prSet presAssocID="{F49016C5-EF9A-4F32-8B2A-229CF024831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6AD2D-ABF4-4BEC-8117-8056ADEC415C}" type="pres">
      <dgm:prSet presAssocID="{F49016C5-EF9A-4F32-8B2A-229CF0248318}" presName="child3group" presStyleCnt="0"/>
      <dgm:spPr/>
    </dgm:pt>
    <dgm:pt modelId="{DB77B58F-143A-47B6-AE87-E45C7CB0DBD8}" type="pres">
      <dgm:prSet presAssocID="{F49016C5-EF9A-4F32-8B2A-229CF0248318}" presName="child3" presStyleLbl="bgAcc1" presStyleIdx="2" presStyleCnt="4" custScaleX="119780" custLinFactNeighborX="13022"/>
      <dgm:spPr/>
      <dgm:t>
        <a:bodyPr/>
        <a:lstStyle/>
        <a:p>
          <a:endParaRPr lang="ru-RU"/>
        </a:p>
      </dgm:t>
    </dgm:pt>
    <dgm:pt modelId="{68B7F7D7-9C11-41B5-9294-B27C700BE3B7}" type="pres">
      <dgm:prSet presAssocID="{F49016C5-EF9A-4F32-8B2A-229CF024831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27B5E-AC06-4DEC-B48F-2D065363CE91}" type="pres">
      <dgm:prSet presAssocID="{F49016C5-EF9A-4F32-8B2A-229CF0248318}" presName="child4group" presStyleCnt="0"/>
      <dgm:spPr/>
    </dgm:pt>
    <dgm:pt modelId="{4D379E75-28CB-486F-A216-004BBED91344}" type="pres">
      <dgm:prSet presAssocID="{F49016C5-EF9A-4F32-8B2A-229CF0248318}" presName="child4" presStyleLbl="bgAcc1" presStyleIdx="3" presStyleCnt="4" custScaleX="111261"/>
      <dgm:spPr/>
      <dgm:t>
        <a:bodyPr/>
        <a:lstStyle/>
        <a:p>
          <a:endParaRPr lang="ru-RU"/>
        </a:p>
      </dgm:t>
    </dgm:pt>
    <dgm:pt modelId="{C941AD70-54BD-4B03-8CB6-EDC38489E983}" type="pres">
      <dgm:prSet presAssocID="{F49016C5-EF9A-4F32-8B2A-229CF024831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76B7-4AC8-4CBC-BA07-CFCA023C863D}" type="pres">
      <dgm:prSet presAssocID="{F49016C5-EF9A-4F32-8B2A-229CF0248318}" presName="childPlaceholder" presStyleCnt="0"/>
      <dgm:spPr/>
    </dgm:pt>
    <dgm:pt modelId="{23720DDA-7074-4618-A493-381D07E8E3A0}" type="pres">
      <dgm:prSet presAssocID="{F49016C5-EF9A-4F32-8B2A-229CF0248318}" presName="circle" presStyleCnt="0"/>
      <dgm:spPr/>
    </dgm:pt>
    <dgm:pt modelId="{E18AE68E-6FB9-445E-A5BF-1E5C36114C00}" type="pres">
      <dgm:prSet presAssocID="{F49016C5-EF9A-4F32-8B2A-229CF024831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624E-089E-47B1-967B-59890054F10A}" type="pres">
      <dgm:prSet presAssocID="{F49016C5-EF9A-4F32-8B2A-229CF024831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2898-C8D6-4C47-8C5E-D42ADF3327B3}" type="pres">
      <dgm:prSet presAssocID="{F49016C5-EF9A-4F32-8B2A-229CF02483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1E7E5-FEDB-4720-8FBF-968910DF1ED8}" type="pres">
      <dgm:prSet presAssocID="{F49016C5-EF9A-4F32-8B2A-229CF02483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5360C-A7E3-4971-B2DE-F4451E88373F}" type="pres">
      <dgm:prSet presAssocID="{F49016C5-EF9A-4F32-8B2A-229CF0248318}" presName="quadrantPlaceholder" presStyleCnt="0"/>
      <dgm:spPr/>
    </dgm:pt>
    <dgm:pt modelId="{05827C91-2EEA-47BA-AA6C-955E81A60A0C}" type="pres">
      <dgm:prSet presAssocID="{F49016C5-EF9A-4F32-8B2A-229CF0248318}" presName="center1" presStyleLbl="fgShp" presStyleIdx="0" presStyleCnt="2"/>
      <dgm:spPr/>
    </dgm:pt>
    <dgm:pt modelId="{514336ED-108C-4ACC-847C-3729B497DB99}" type="pres">
      <dgm:prSet presAssocID="{F49016C5-EF9A-4F32-8B2A-229CF0248318}" presName="center2" presStyleLbl="fgShp" presStyleIdx="1" presStyleCnt="2"/>
      <dgm:spPr/>
    </dgm:pt>
  </dgm:ptLst>
  <dgm:cxnLst>
    <dgm:cxn modelId="{F939FDAA-E5DA-43F2-B85B-AAD65D3B8FC7}" type="presOf" srcId="{4406EC3A-8ABA-4FCB-AC96-9E2F5E2386C8}" destId="{5D91E7E5-FEDB-4720-8FBF-968910DF1ED8}" srcOrd="0" destOrd="0" presId="urn:microsoft.com/office/officeart/2005/8/layout/cycle4"/>
    <dgm:cxn modelId="{D846C557-2CBE-41EB-8DC2-82746711B82B}" type="presOf" srcId="{01E7E36D-1D12-4071-AB5C-12D8FEFEEC67}" destId="{AE54B25F-45D9-427F-A97E-EB5794AB56C9}" srcOrd="1" destOrd="0" presId="urn:microsoft.com/office/officeart/2005/8/layout/cycle4"/>
    <dgm:cxn modelId="{95326BE3-F95C-4566-A1F3-38678778CD40}" type="presOf" srcId="{94FE2D9B-42D2-4100-86AD-901675847DEB}" destId="{6042624E-089E-47B1-967B-59890054F10A}" srcOrd="0" destOrd="0" presId="urn:microsoft.com/office/officeart/2005/8/layout/cycle4"/>
    <dgm:cxn modelId="{B2A9A841-6BD8-486A-8168-68B805868523}" type="presOf" srcId="{EE4E635E-73FE-4706-82F8-25BD30D34A3B}" destId="{68B7F7D7-9C11-41B5-9294-B27C700BE3B7}" srcOrd="1" destOrd="0" presId="urn:microsoft.com/office/officeart/2005/8/layout/cycle4"/>
    <dgm:cxn modelId="{9EA6741C-E122-4682-A3B0-6036E8BCB90E}" srcId="{F49016C5-EF9A-4F32-8B2A-229CF0248318}" destId="{B0922D23-77A2-45A7-B2EC-7D54D86FE890}" srcOrd="0" destOrd="0" parTransId="{4960B22E-F41E-4A4E-9589-DC5902211748}" sibTransId="{BAC2B449-7F61-43B4-8553-1FE554849257}"/>
    <dgm:cxn modelId="{40F232DB-3114-48F1-8EAE-564BFCC40103}" srcId="{4406EC3A-8ABA-4FCB-AC96-9E2F5E2386C8}" destId="{30F8FCD4-078A-4BBD-BFD5-C0C406EFA569}" srcOrd="0" destOrd="0" parTransId="{5A6836ED-ED97-46BC-91FF-C7E83F5DD466}" sibTransId="{6E94F9DA-C2F7-4C16-BE1B-7EFA9C090304}"/>
    <dgm:cxn modelId="{C2F168A7-F527-449A-83E5-6C89AA391FE6}" srcId="{B0922D23-77A2-45A7-B2EC-7D54D86FE890}" destId="{01E7E36D-1D12-4071-AB5C-12D8FEFEEC67}" srcOrd="0" destOrd="0" parTransId="{D845D14F-CD6F-4310-8DBB-57074AAAE443}" sibTransId="{6CA69FAD-AE2E-4DA0-A415-081BD4BD8DBC}"/>
    <dgm:cxn modelId="{05674603-D226-4377-AC23-135D2978F78C}" type="presOf" srcId="{B0922D23-77A2-45A7-B2EC-7D54D86FE890}" destId="{E18AE68E-6FB9-445E-A5BF-1E5C36114C00}" srcOrd="0" destOrd="0" presId="urn:microsoft.com/office/officeart/2005/8/layout/cycle4"/>
    <dgm:cxn modelId="{8F7568D9-DF20-4258-A69B-7EA4F3E56E2A}" type="presOf" srcId="{792EC37D-7D65-4BC6-BA39-BB1575904DF0}" destId="{62952898-C8D6-4C47-8C5E-D42ADF3327B3}" srcOrd="0" destOrd="0" presId="urn:microsoft.com/office/officeart/2005/8/layout/cycle4"/>
    <dgm:cxn modelId="{B48A59BB-FB0E-4B63-898C-88A37AA396D7}" type="presOf" srcId="{EE4E635E-73FE-4706-82F8-25BD30D34A3B}" destId="{DB77B58F-143A-47B6-AE87-E45C7CB0DBD8}" srcOrd="0" destOrd="0" presId="urn:microsoft.com/office/officeart/2005/8/layout/cycle4"/>
    <dgm:cxn modelId="{A8A9CFA2-29B0-4F7E-9DA5-46E2913B40C0}" srcId="{94FE2D9B-42D2-4100-86AD-901675847DEB}" destId="{194089D0-4727-4A74-81AC-CEA45BD55BD2}" srcOrd="0" destOrd="0" parTransId="{102DCAF3-E111-4AE9-A784-513EEAAA9080}" sibTransId="{DDA9ED4D-06E7-458E-99DF-65A0E325FA23}"/>
    <dgm:cxn modelId="{F0A10BCE-38BB-4ECE-9973-B6580C0B0171}" type="presOf" srcId="{01E7E36D-1D12-4071-AB5C-12D8FEFEEC67}" destId="{5B8B774B-DEBD-4F3B-BF66-7B3641B0B194}" srcOrd="0" destOrd="0" presId="urn:microsoft.com/office/officeart/2005/8/layout/cycle4"/>
    <dgm:cxn modelId="{8A160747-1927-4FB3-AE5F-92ECBFABDDF2}" type="presOf" srcId="{194089D0-4727-4A74-81AC-CEA45BD55BD2}" destId="{AB360BBB-7330-4E1E-A905-EF79F16B66AC}" srcOrd="1" destOrd="0" presId="urn:microsoft.com/office/officeart/2005/8/layout/cycle4"/>
    <dgm:cxn modelId="{97B801F7-9995-4D82-BAF7-B3D6ADA3D45C}" srcId="{F49016C5-EF9A-4F32-8B2A-229CF0248318}" destId="{94FE2D9B-42D2-4100-86AD-901675847DEB}" srcOrd="1" destOrd="0" parTransId="{CD630901-0BBA-487A-8FD8-E5AEE04D9278}" sibTransId="{DF8B8AF7-4904-49E0-8752-39075E1B071F}"/>
    <dgm:cxn modelId="{BBB49197-5B0B-463E-8D47-372E412E1829}" type="presOf" srcId="{F49016C5-EF9A-4F32-8B2A-229CF0248318}" destId="{18DD2840-C2D4-40D9-AC72-C0ED72DA76E7}" srcOrd="0" destOrd="0" presId="urn:microsoft.com/office/officeart/2005/8/layout/cycle4"/>
    <dgm:cxn modelId="{F7ED3EF1-278E-4F4F-B739-5465E3E019B3}" srcId="{F49016C5-EF9A-4F32-8B2A-229CF0248318}" destId="{792EC37D-7D65-4BC6-BA39-BB1575904DF0}" srcOrd="2" destOrd="0" parTransId="{481050FE-B899-4FE9-87C3-DFCC205FBF1B}" sibTransId="{212332E9-BEAB-4B8F-B374-224DD66ED06B}"/>
    <dgm:cxn modelId="{6372B506-4C16-4D3B-8016-90C9A9ADD6C7}" type="presOf" srcId="{30F8FCD4-078A-4BBD-BFD5-C0C406EFA569}" destId="{C941AD70-54BD-4B03-8CB6-EDC38489E983}" srcOrd="1" destOrd="0" presId="urn:microsoft.com/office/officeart/2005/8/layout/cycle4"/>
    <dgm:cxn modelId="{2E28E1B5-682F-4945-B5BB-F1212E2AE860}" type="presOf" srcId="{194089D0-4727-4A74-81AC-CEA45BD55BD2}" destId="{7F987800-70B9-4737-9E61-039E924BA5C8}" srcOrd="0" destOrd="0" presId="urn:microsoft.com/office/officeart/2005/8/layout/cycle4"/>
    <dgm:cxn modelId="{313625F7-CA38-42F1-9FE0-8F09E0CADBA0}" srcId="{792EC37D-7D65-4BC6-BA39-BB1575904DF0}" destId="{EE4E635E-73FE-4706-82F8-25BD30D34A3B}" srcOrd="0" destOrd="0" parTransId="{3D641756-0D7F-434B-83D9-945399E4B8E0}" sibTransId="{5C32AC4D-B465-4782-AE49-239C248B825D}"/>
    <dgm:cxn modelId="{1F278E49-8CEF-471F-BC24-CFF8B0B3C4E4}" type="presOf" srcId="{30F8FCD4-078A-4BBD-BFD5-C0C406EFA569}" destId="{4D379E75-28CB-486F-A216-004BBED91344}" srcOrd="0" destOrd="0" presId="urn:microsoft.com/office/officeart/2005/8/layout/cycle4"/>
    <dgm:cxn modelId="{15DEDF70-4AF1-4EF3-A4F5-E766961A3FED}" srcId="{F49016C5-EF9A-4F32-8B2A-229CF0248318}" destId="{4406EC3A-8ABA-4FCB-AC96-9E2F5E2386C8}" srcOrd="3" destOrd="0" parTransId="{9AA72BC7-91FB-473C-AA55-9C13559DDC91}" sibTransId="{11658BD2-2C64-4608-9D50-3C56C8D63777}"/>
    <dgm:cxn modelId="{736557B2-8158-4682-A713-8E08144E5894}" type="presParOf" srcId="{18DD2840-C2D4-40D9-AC72-C0ED72DA76E7}" destId="{BF8B625F-5E0C-4DC9-8EDB-E9BFDAD6F538}" srcOrd="0" destOrd="0" presId="urn:microsoft.com/office/officeart/2005/8/layout/cycle4"/>
    <dgm:cxn modelId="{AD6AB315-CE5D-46A9-A7A6-08394CF4A4C6}" type="presParOf" srcId="{BF8B625F-5E0C-4DC9-8EDB-E9BFDAD6F538}" destId="{1702B1B2-3A9E-403B-B706-FFE294CAE18C}" srcOrd="0" destOrd="0" presId="urn:microsoft.com/office/officeart/2005/8/layout/cycle4"/>
    <dgm:cxn modelId="{1A5D537D-763B-44D7-ACF4-98A8EDC02202}" type="presParOf" srcId="{1702B1B2-3A9E-403B-B706-FFE294CAE18C}" destId="{5B8B774B-DEBD-4F3B-BF66-7B3641B0B194}" srcOrd="0" destOrd="0" presId="urn:microsoft.com/office/officeart/2005/8/layout/cycle4"/>
    <dgm:cxn modelId="{A8BCD4B3-E754-42DC-BB4D-8CE4173BD4F9}" type="presParOf" srcId="{1702B1B2-3A9E-403B-B706-FFE294CAE18C}" destId="{AE54B25F-45D9-427F-A97E-EB5794AB56C9}" srcOrd="1" destOrd="0" presId="urn:microsoft.com/office/officeart/2005/8/layout/cycle4"/>
    <dgm:cxn modelId="{2AC72973-21D0-4929-8E0F-71E7D18AC674}" type="presParOf" srcId="{BF8B625F-5E0C-4DC9-8EDB-E9BFDAD6F538}" destId="{6D73B735-A744-4FE6-9982-1956F2BAC8BD}" srcOrd="1" destOrd="0" presId="urn:microsoft.com/office/officeart/2005/8/layout/cycle4"/>
    <dgm:cxn modelId="{2741B871-AC21-4ED5-998D-0AE1A722E220}" type="presParOf" srcId="{6D73B735-A744-4FE6-9982-1956F2BAC8BD}" destId="{7F987800-70B9-4737-9E61-039E924BA5C8}" srcOrd="0" destOrd="0" presId="urn:microsoft.com/office/officeart/2005/8/layout/cycle4"/>
    <dgm:cxn modelId="{9AC73B0D-3E89-4FB8-89A3-A987B1C01DAC}" type="presParOf" srcId="{6D73B735-A744-4FE6-9982-1956F2BAC8BD}" destId="{AB360BBB-7330-4E1E-A905-EF79F16B66AC}" srcOrd="1" destOrd="0" presId="urn:microsoft.com/office/officeart/2005/8/layout/cycle4"/>
    <dgm:cxn modelId="{FFA71E0F-9D84-4AED-A795-E107C52BE06E}" type="presParOf" srcId="{BF8B625F-5E0C-4DC9-8EDB-E9BFDAD6F538}" destId="{D9C6AD2D-ABF4-4BEC-8117-8056ADEC415C}" srcOrd="2" destOrd="0" presId="urn:microsoft.com/office/officeart/2005/8/layout/cycle4"/>
    <dgm:cxn modelId="{D0657A61-E63C-4DD9-922B-ECF4C5AAEB80}" type="presParOf" srcId="{D9C6AD2D-ABF4-4BEC-8117-8056ADEC415C}" destId="{DB77B58F-143A-47B6-AE87-E45C7CB0DBD8}" srcOrd="0" destOrd="0" presId="urn:microsoft.com/office/officeart/2005/8/layout/cycle4"/>
    <dgm:cxn modelId="{4BD37535-8AE6-4BCA-8757-250B9B892565}" type="presParOf" srcId="{D9C6AD2D-ABF4-4BEC-8117-8056ADEC415C}" destId="{68B7F7D7-9C11-41B5-9294-B27C700BE3B7}" srcOrd="1" destOrd="0" presId="urn:microsoft.com/office/officeart/2005/8/layout/cycle4"/>
    <dgm:cxn modelId="{11B0EA99-389A-40F2-8E9D-B9C6CCD121A7}" type="presParOf" srcId="{BF8B625F-5E0C-4DC9-8EDB-E9BFDAD6F538}" destId="{76F27B5E-AC06-4DEC-B48F-2D065363CE91}" srcOrd="3" destOrd="0" presId="urn:microsoft.com/office/officeart/2005/8/layout/cycle4"/>
    <dgm:cxn modelId="{5A1ADB34-FA6B-4921-A756-B19A60BA310D}" type="presParOf" srcId="{76F27B5E-AC06-4DEC-B48F-2D065363CE91}" destId="{4D379E75-28CB-486F-A216-004BBED91344}" srcOrd="0" destOrd="0" presId="urn:microsoft.com/office/officeart/2005/8/layout/cycle4"/>
    <dgm:cxn modelId="{AAC77552-C2A8-454C-AD25-F0E446144270}" type="presParOf" srcId="{76F27B5E-AC06-4DEC-B48F-2D065363CE91}" destId="{C941AD70-54BD-4B03-8CB6-EDC38489E983}" srcOrd="1" destOrd="0" presId="urn:microsoft.com/office/officeart/2005/8/layout/cycle4"/>
    <dgm:cxn modelId="{02247582-BAF2-4DC1-B8D9-5D7390CE6FB7}" type="presParOf" srcId="{BF8B625F-5E0C-4DC9-8EDB-E9BFDAD6F538}" destId="{02FF76B7-4AC8-4CBC-BA07-CFCA023C863D}" srcOrd="4" destOrd="0" presId="urn:microsoft.com/office/officeart/2005/8/layout/cycle4"/>
    <dgm:cxn modelId="{21AEDDEB-D4B8-4FAE-9D13-8E1762BC6A14}" type="presParOf" srcId="{18DD2840-C2D4-40D9-AC72-C0ED72DA76E7}" destId="{23720DDA-7074-4618-A493-381D07E8E3A0}" srcOrd="1" destOrd="0" presId="urn:microsoft.com/office/officeart/2005/8/layout/cycle4"/>
    <dgm:cxn modelId="{85097B13-BE17-4D7B-BC4D-449A2313D623}" type="presParOf" srcId="{23720DDA-7074-4618-A493-381D07E8E3A0}" destId="{E18AE68E-6FB9-445E-A5BF-1E5C36114C00}" srcOrd="0" destOrd="0" presId="urn:microsoft.com/office/officeart/2005/8/layout/cycle4"/>
    <dgm:cxn modelId="{286AAE02-BE9F-4397-B7EA-6DCDAC1FC787}" type="presParOf" srcId="{23720DDA-7074-4618-A493-381D07E8E3A0}" destId="{6042624E-089E-47B1-967B-59890054F10A}" srcOrd="1" destOrd="0" presId="urn:microsoft.com/office/officeart/2005/8/layout/cycle4"/>
    <dgm:cxn modelId="{0C9FE2D5-FEF9-4429-9205-AD85DCBC795C}" type="presParOf" srcId="{23720DDA-7074-4618-A493-381D07E8E3A0}" destId="{62952898-C8D6-4C47-8C5E-D42ADF3327B3}" srcOrd="2" destOrd="0" presId="urn:microsoft.com/office/officeart/2005/8/layout/cycle4"/>
    <dgm:cxn modelId="{525F36F1-EB45-4CDA-870D-32C3EA11BBBB}" type="presParOf" srcId="{23720DDA-7074-4618-A493-381D07E8E3A0}" destId="{5D91E7E5-FEDB-4720-8FBF-968910DF1ED8}" srcOrd="3" destOrd="0" presId="urn:microsoft.com/office/officeart/2005/8/layout/cycle4"/>
    <dgm:cxn modelId="{9712DCE3-E004-4E33-AF1F-1BBFD6BDCC95}" type="presParOf" srcId="{23720DDA-7074-4618-A493-381D07E8E3A0}" destId="{3B15360C-A7E3-4971-B2DE-F4451E88373F}" srcOrd="4" destOrd="0" presId="urn:microsoft.com/office/officeart/2005/8/layout/cycle4"/>
    <dgm:cxn modelId="{07E3D0F8-7E41-40CC-9EE9-76338D3F8583}" type="presParOf" srcId="{18DD2840-C2D4-40D9-AC72-C0ED72DA76E7}" destId="{05827C91-2EEA-47BA-AA6C-955E81A60A0C}" srcOrd="2" destOrd="0" presId="urn:microsoft.com/office/officeart/2005/8/layout/cycle4"/>
    <dgm:cxn modelId="{B0A68055-8744-4021-A66C-165B815025B4}" type="presParOf" srcId="{18DD2840-C2D4-40D9-AC72-C0ED72DA76E7}" destId="{514336ED-108C-4ACC-847C-3729B497DB9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016C5-EF9A-4F32-8B2A-229CF0248318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0922D23-77A2-45A7-B2EC-7D54D86FE890}">
      <dgm:prSet phldrT="[Текст]"/>
      <dgm:spPr/>
      <dgm:t>
        <a:bodyPr/>
        <a:lstStyle/>
        <a:p>
          <a:r>
            <a:rPr lang="ru-RU" dirty="0" smtClean="0"/>
            <a:t>Аналитика</a:t>
          </a:r>
          <a:endParaRPr lang="ru-RU" dirty="0"/>
        </a:p>
      </dgm:t>
    </dgm:pt>
    <dgm:pt modelId="{4960B22E-F41E-4A4E-9589-DC5902211748}" type="parTrans" cxnId="{9EA6741C-E122-4682-A3B0-6036E8BCB90E}">
      <dgm:prSet/>
      <dgm:spPr/>
      <dgm:t>
        <a:bodyPr/>
        <a:lstStyle/>
        <a:p>
          <a:endParaRPr lang="ru-RU"/>
        </a:p>
      </dgm:t>
    </dgm:pt>
    <dgm:pt modelId="{BAC2B449-7F61-43B4-8553-1FE554849257}" type="sibTrans" cxnId="{9EA6741C-E122-4682-A3B0-6036E8BCB90E}">
      <dgm:prSet/>
      <dgm:spPr/>
      <dgm:t>
        <a:bodyPr/>
        <a:lstStyle/>
        <a:p>
          <a:endParaRPr lang="ru-RU"/>
        </a:p>
      </dgm:t>
    </dgm:pt>
    <dgm:pt modelId="{94FE2D9B-42D2-4100-86AD-901675847DEB}">
      <dgm:prSet phldrT="[Текст]"/>
      <dgm:spPr/>
      <dgm:t>
        <a:bodyPr/>
        <a:lstStyle/>
        <a:p>
          <a:r>
            <a:rPr lang="ru-RU" dirty="0" smtClean="0"/>
            <a:t>Профессиональная подготовка </a:t>
          </a:r>
          <a:endParaRPr lang="ru-RU" dirty="0"/>
        </a:p>
      </dgm:t>
    </dgm:pt>
    <dgm:pt modelId="{CD630901-0BBA-487A-8FD8-E5AEE04D9278}" type="parTrans" cxnId="{97B801F7-9995-4D82-BAF7-B3D6ADA3D45C}">
      <dgm:prSet/>
      <dgm:spPr/>
      <dgm:t>
        <a:bodyPr/>
        <a:lstStyle/>
        <a:p>
          <a:endParaRPr lang="ru-RU"/>
        </a:p>
      </dgm:t>
    </dgm:pt>
    <dgm:pt modelId="{DF8B8AF7-4904-49E0-8752-39075E1B071F}" type="sibTrans" cxnId="{97B801F7-9995-4D82-BAF7-B3D6ADA3D45C}">
      <dgm:prSet/>
      <dgm:spPr/>
      <dgm:t>
        <a:bodyPr/>
        <a:lstStyle/>
        <a:p>
          <a:endParaRPr lang="ru-RU"/>
        </a:p>
      </dgm:t>
    </dgm:pt>
    <dgm:pt modelId="{792EC37D-7D65-4BC6-BA39-BB1575904DF0}">
      <dgm:prSet phldrT="[Текст]"/>
      <dgm:spPr/>
      <dgm:t>
        <a:bodyPr/>
        <a:lstStyle/>
        <a:p>
          <a:r>
            <a:rPr lang="ru-RU" dirty="0" smtClean="0"/>
            <a:t>Психолого-педагогическая поддержка </a:t>
          </a:r>
          <a:endParaRPr lang="ru-RU" dirty="0"/>
        </a:p>
      </dgm:t>
    </dgm:pt>
    <dgm:pt modelId="{481050FE-B899-4FE9-87C3-DFCC205FBF1B}" type="parTrans" cxnId="{F7ED3EF1-278E-4F4F-B739-5465E3E019B3}">
      <dgm:prSet/>
      <dgm:spPr/>
      <dgm:t>
        <a:bodyPr/>
        <a:lstStyle/>
        <a:p>
          <a:endParaRPr lang="ru-RU"/>
        </a:p>
      </dgm:t>
    </dgm:pt>
    <dgm:pt modelId="{212332E9-BEAB-4B8F-B374-224DD66ED06B}" type="sibTrans" cxnId="{F7ED3EF1-278E-4F4F-B739-5465E3E019B3}">
      <dgm:prSet/>
      <dgm:spPr/>
      <dgm:t>
        <a:bodyPr/>
        <a:lstStyle/>
        <a:p>
          <a:endParaRPr lang="ru-RU"/>
        </a:p>
      </dgm:t>
    </dgm:pt>
    <dgm:pt modelId="{4406EC3A-8ABA-4FCB-AC96-9E2F5E2386C8}">
      <dgm:prSet phldrT="[Текст]"/>
      <dgm:spPr/>
      <dgm:t>
        <a:bodyPr/>
        <a:lstStyle/>
        <a:p>
          <a:r>
            <a:rPr lang="ru-RU" dirty="0" smtClean="0"/>
            <a:t>Этика поведения волонтёра и проведения мероприятий по волонтёрскому проекту </a:t>
          </a:r>
          <a:endParaRPr lang="ru-RU" dirty="0"/>
        </a:p>
      </dgm:t>
    </dgm:pt>
    <dgm:pt modelId="{9AA72BC7-91FB-473C-AA55-9C13559DDC91}" type="parTrans" cxnId="{15DEDF70-4AF1-4EF3-A4F5-E766961A3FED}">
      <dgm:prSet/>
      <dgm:spPr/>
      <dgm:t>
        <a:bodyPr/>
        <a:lstStyle/>
        <a:p>
          <a:endParaRPr lang="ru-RU"/>
        </a:p>
      </dgm:t>
    </dgm:pt>
    <dgm:pt modelId="{11658BD2-2C64-4608-9D50-3C56C8D63777}" type="sibTrans" cxnId="{15DEDF70-4AF1-4EF3-A4F5-E766961A3FED}">
      <dgm:prSet/>
      <dgm:spPr/>
      <dgm:t>
        <a:bodyPr/>
        <a:lstStyle/>
        <a:p>
          <a:endParaRPr lang="ru-RU"/>
        </a:p>
      </dgm:t>
    </dgm:pt>
    <dgm:pt modelId="{01E7E36D-1D12-4071-AB5C-12D8FEFEEC67}">
      <dgm:prSet phldrT="[Текст]" custT="1"/>
      <dgm:spPr/>
      <dgm:t>
        <a:bodyPr/>
        <a:lstStyle/>
        <a:p>
          <a:r>
            <a:rPr lang="ru-RU" sz="1200" dirty="0" smtClean="0"/>
            <a:t>Обобщение опыта обучения и подготовка предложений по дальнейшему развитию волонтерского движения</a:t>
          </a:r>
          <a:endParaRPr lang="ru-RU" sz="1200" dirty="0"/>
        </a:p>
      </dgm:t>
    </dgm:pt>
    <dgm:pt modelId="{D845D14F-CD6F-4310-8DBB-57074AAAE443}" type="parTrans" cxnId="{C2F168A7-F527-449A-83E5-6C89AA391FE6}">
      <dgm:prSet/>
      <dgm:spPr/>
      <dgm:t>
        <a:bodyPr/>
        <a:lstStyle/>
        <a:p>
          <a:endParaRPr lang="ru-RU"/>
        </a:p>
      </dgm:t>
    </dgm:pt>
    <dgm:pt modelId="{6CA69FAD-AE2E-4DA0-A415-081BD4BD8DBC}" type="sibTrans" cxnId="{C2F168A7-F527-449A-83E5-6C89AA391FE6}">
      <dgm:prSet/>
      <dgm:spPr/>
      <dgm:t>
        <a:bodyPr/>
        <a:lstStyle/>
        <a:p>
          <a:endParaRPr lang="ru-RU"/>
        </a:p>
      </dgm:t>
    </dgm:pt>
    <dgm:pt modelId="{194089D0-4727-4A74-81AC-CEA45BD55BD2}">
      <dgm:prSet phldrT="[Текст]" custT="1"/>
      <dgm:spPr/>
      <dgm:t>
        <a:bodyPr/>
        <a:lstStyle/>
        <a:p>
          <a:r>
            <a:rPr lang="ru-RU" sz="1200" dirty="0" smtClean="0"/>
            <a:t>Знания и навыки, позволяющие волонтёру эффективно реализовать задачи волонтёрского проекта</a:t>
          </a:r>
          <a:endParaRPr lang="ru-RU" sz="1200" dirty="0"/>
        </a:p>
      </dgm:t>
    </dgm:pt>
    <dgm:pt modelId="{102DCAF3-E111-4AE9-A784-513EEAAA9080}" type="parTrans" cxnId="{A8A9CFA2-29B0-4F7E-9DA5-46E2913B40C0}">
      <dgm:prSet/>
      <dgm:spPr/>
      <dgm:t>
        <a:bodyPr/>
        <a:lstStyle/>
        <a:p>
          <a:endParaRPr lang="ru-RU"/>
        </a:p>
      </dgm:t>
    </dgm:pt>
    <dgm:pt modelId="{DDA9ED4D-06E7-458E-99DF-65A0E325FA23}" type="sibTrans" cxnId="{A8A9CFA2-29B0-4F7E-9DA5-46E2913B40C0}">
      <dgm:prSet/>
      <dgm:spPr/>
      <dgm:t>
        <a:bodyPr/>
        <a:lstStyle/>
        <a:p>
          <a:endParaRPr lang="ru-RU"/>
        </a:p>
      </dgm:t>
    </dgm:pt>
    <dgm:pt modelId="{EE4E635E-73FE-4706-82F8-25BD30D34A3B}">
      <dgm:prSet phldrT="[Текст]"/>
      <dgm:spPr/>
      <dgm:t>
        <a:bodyPr/>
        <a:lstStyle/>
        <a:p>
          <a:r>
            <a:rPr lang="ru-RU" dirty="0" smtClean="0"/>
            <a:t>Проведение психолого-педагогической диагностики, консультаций. Профилактика психологических рисков в работе волонтера</a:t>
          </a:r>
          <a:endParaRPr lang="ru-RU" dirty="0"/>
        </a:p>
      </dgm:t>
    </dgm:pt>
    <dgm:pt modelId="{3D641756-0D7F-434B-83D9-945399E4B8E0}" type="parTrans" cxnId="{313625F7-CA38-42F1-9FE0-8F09E0CADBA0}">
      <dgm:prSet/>
      <dgm:spPr/>
      <dgm:t>
        <a:bodyPr/>
        <a:lstStyle/>
        <a:p>
          <a:endParaRPr lang="ru-RU"/>
        </a:p>
      </dgm:t>
    </dgm:pt>
    <dgm:pt modelId="{5C32AC4D-B465-4782-AE49-239C248B825D}" type="sibTrans" cxnId="{313625F7-CA38-42F1-9FE0-8F09E0CADBA0}">
      <dgm:prSet/>
      <dgm:spPr/>
      <dgm:t>
        <a:bodyPr/>
        <a:lstStyle/>
        <a:p>
          <a:endParaRPr lang="ru-RU"/>
        </a:p>
      </dgm:t>
    </dgm:pt>
    <dgm:pt modelId="{30F8FCD4-078A-4BBD-BFD5-C0C406EFA569}">
      <dgm:prSet phldrT="[Текст]" custT="1"/>
      <dgm:spPr/>
      <dgm:t>
        <a:bodyPr/>
        <a:lstStyle/>
        <a:p>
          <a:r>
            <a:rPr lang="ru-RU" sz="1200" dirty="0" smtClean="0"/>
            <a:t>Правила поведения в социальной и национальной среде, в которой реализуется волонтёрский проект</a:t>
          </a:r>
          <a:endParaRPr lang="ru-RU" sz="1200" dirty="0"/>
        </a:p>
      </dgm:t>
    </dgm:pt>
    <dgm:pt modelId="{5A6836ED-ED97-46BC-91FF-C7E83F5DD466}" type="parTrans" cxnId="{40F232DB-3114-48F1-8EAE-564BFCC40103}">
      <dgm:prSet/>
      <dgm:spPr/>
      <dgm:t>
        <a:bodyPr/>
        <a:lstStyle/>
        <a:p>
          <a:endParaRPr lang="ru-RU"/>
        </a:p>
      </dgm:t>
    </dgm:pt>
    <dgm:pt modelId="{6E94F9DA-C2F7-4C16-BE1B-7EFA9C090304}" type="sibTrans" cxnId="{40F232DB-3114-48F1-8EAE-564BFCC40103}">
      <dgm:prSet/>
      <dgm:spPr/>
      <dgm:t>
        <a:bodyPr/>
        <a:lstStyle/>
        <a:p>
          <a:endParaRPr lang="ru-RU"/>
        </a:p>
      </dgm:t>
    </dgm:pt>
    <dgm:pt modelId="{18DD2840-C2D4-40D9-AC72-C0ED72DA76E7}" type="pres">
      <dgm:prSet presAssocID="{F49016C5-EF9A-4F32-8B2A-229CF02483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B625F-5E0C-4DC9-8EDB-E9BFDAD6F538}" type="pres">
      <dgm:prSet presAssocID="{F49016C5-EF9A-4F32-8B2A-229CF0248318}" presName="children" presStyleCnt="0"/>
      <dgm:spPr/>
    </dgm:pt>
    <dgm:pt modelId="{1702B1B2-3A9E-403B-B706-FFE294CAE18C}" type="pres">
      <dgm:prSet presAssocID="{F49016C5-EF9A-4F32-8B2A-229CF0248318}" presName="child1group" presStyleCnt="0"/>
      <dgm:spPr/>
    </dgm:pt>
    <dgm:pt modelId="{5B8B774B-DEBD-4F3B-BF66-7B3641B0B194}" type="pres">
      <dgm:prSet presAssocID="{F49016C5-EF9A-4F32-8B2A-229CF0248318}" presName="child1" presStyleLbl="bgAcc1" presStyleIdx="0" presStyleCnt="4" custScaleX="114218"/>
      <dgm:spPr/>
      <dgm:t>
        <a:bodyPr/>
        <a:lstStyle/>
        <a:p>
          <a:endParaRPr lang="ru-RU"/>
        </a:p>
      </dgm:t>
    </dgm:pt>
    <dgm:pt modelId="{AE54B25F-45D9-427F-A97E-EB5794AB56C9}" type="pres">
      <dgm:prSet presAssocID="{F49016C5-EF9A-4F32-8B2A-229CF024831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3B735-A744-4FE6-9982-1956F2BAC8BD}" type="pres">
      <dgm:prSet presAssocID="{F49016C5-EF9A-4F32-8B2A-229CF0248318}" presName="child2group" presStyleCnt="0"/>
      <dgm:spPr/>
    </dgm:pt>
    <dgm:pt modelId="{7F987800-70B9-4737-9E61-039E924BA5C8}" type="pres">
      <dgm:prSet presAssocID="{F49016C5-EF9A-4F32-8B2A-229CF0248318}" presName="child2" presStyleLbl="bgAcc1" presStyleIdx="1" presStyleCnt="4" custScaleX="120132" custLinFactNeighborX="12846"/>
      <dgm:spPr/>
      <dgm:t>
        <a:bodyPr/>
        <a:lstStyle/>
        <a:p>
          <a:endParaRPr lang="ru-RU"/>
        </a:p>
      </dgm:t>
    </dgm:pt>
    <dgm:pt modelId="{AB360BBB-7330-4E1E-A905-EF79F16B66AC}" type="pres">
      <dgm:prSet presAssocID="{F49016C5-EF9A-4F32-8B2A-229CF024831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6AD2D-ABF4-4BEC-8117-8056ADEC415C}" type="pres">
      <dgm:prSet presAssocID="{F49016C5-EF9A-4F32-8B2A-229CF0248318}" presName="child3group" presStyleCnt="0"/>
      <dgm:spPr/>
    </dgm:pt>
    <dgm:pt modelId="{DB77B58F-143A-47B6-AE87-E45C7CB0DBD8}" type="pres">
      <dgm:prSet presAssocID="{F49016C5-EF9A-4F32-8B2A-229CF0248318}" presName="child3" presStyleLbl="bgAcc1" presStyleIdx="2" presStyleCnt="4" custScaleX="119780" custLinFactNeighborX="13022"/>
      <dgm:spPr/>
      <dgm:t>
        <a:bodyPr/>
        <a:lstStyle/>
        <a:p>
          <a:endParaRPr lang="ru-RU"/>
        </a:p>
      </dgm:t>
    </dgm:pt>
    <dgm:pt modelId="{68B7F7D7-9C11-41B5-9294-B27C700BE3B7}" type="pres">
      <dgm:prSet presAssocID="{F49016C5-EF9A-4F32-8B2A-229CF024831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27B5E-AC06-4DEC-B48F-2D065363CE91}" type="pres">
      <dgm:prSet presAssocID="{F49016C5-EF9A-4F32-8B2A-229CF0248318}" presName="child4group" presStyleCnt="0"/>
      <dgm:spPr/>
    </dgm:pt>
    <dgm:pt modelId="{4D379E75-28CB-486F-A216-004BBED91344}" type="pres">
      <dgm:prSet presAssocID="{F49016C5-EF9A-4F32-8B2A-229CF0248318}" presName="child4" presStyleLbl="bgAcc1" presStyleIdx="3" presStyleCnt="4" custScaleX="111261"/>
      <dgm:spPr/>
      <dgm:t>
        <a:bodyPr/>
        <a:lstStyle/>
        <a:p>
          <a:endParaRPr lang="ru-RU"/>
        </a:p>
      </dgm:t>
    </dgm:pt>
    <dgm:pt modelId="{C941AD70-54BD-4B03-8CB6-EDC38489E983}" type="pres">
      <dgm:prSet presAssocID="{F49016C5-EF9A-4F32-8B2A-229CF024831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F76B7-4AC8-4CBC-BA07-CFCA023C863D}" type="pres">
      <dgm:prSet presAssocID="{F49016C5-EF9A-4F32-8B2A-229CF0248318}" presName="childPlaceholder" presStyleCnt="0"/>
      <dgm:spPr/>
    </dgm:pt>
    <dgm:pt modelId="{23720DDA-7074-4618-A493-381D07E8E3A0}" type="pres">
      <dgm:prSet presAssocID="{F49016C5-EF9A-4F32-8B2A-229CF0248318}" presName="circle" presStyleCnt="0"/>
      <dgm:spPr/>
    </dgm:pt>
    <dgm:pt modelId="{E18AE68E-6FB9-445E-A5BF-1E5C36114C00}" type="pres">
      <dgm:prSet presAssocID="{F49016C5-EF9A-4F32-8B2A-229CF024831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624E-089E-47B1-967B-59890054F10A}" type="pres">
      <dgm:prSet presAssocID="{F49016C5-EF9A-4F32-8B2A-229CF024831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2898-C8D6-4C47-8C5E-D42ADF3327B3}" type="pres">
      <dgm:prSet presAssocID="{F49016C5-EF9A-4F32-8B2A-229CF02483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1E7E5-FEDB-4720-8FBF-968910DF1ED8}" type="pres">
      <dgm:prSet presAssocID="{F49016C5-EF9A-4F32-8B2A-229CF02483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5360C-A7E3-4971-B2DE-F4451E88373F}" type="pres">
      <dgm:prSet presAssocID="{F49016C5-EF9A-4F32-8B2A-229CF0248318}" presName="quadrantPlaceholder" presStyleCnt="0"/>
      <dgm:spPr/>
    </dgm:pt>
    <dgm:pt modelId="{05827C91-2EEA-47BA-AA6C-955E81A60A0C}" type="pres">
      <dgm:prSet presAssocID="{F49016C5-EF9A-4F32-8B2A-229CF0248318}" presName="center1" presStyleLbl="fgShp" presStyleIdx="0" presStyleCnt="2"/>
      <dgm:spPr/>
    </dgm:pt>
    <dgm:pt modelId="{514336ED-108C-4ACC-847C-3729B497DB99}" type="pres">
      <dgm:prSet presAssocID="{F49016C5-EF9A-4F32-8B2A-229CF0248318}" presName="center2" presStyleLbl="fgShp" presStyleIdx="1" presStyleCnt="2"/>
      <dgm:spPr/>
    </dgm:pt>
  </dgm:ptLst>
  <dgm:cxnLst>
    <dgm:cxn modelId="{C2F168A7-F527-449A-83E5-6C89AA391FE6}" srcId="{B0922D23-77A2-45A7-B2EC-7D54D86FE890}" destId="{01E7E36D-1D12-4071-AB5C-12D8FEFEEC67}" srcOrd="0" destOrd="0" parTransId="{D845D14F-CD6F-4310-8DBB-57074AAAE443}" sibTransId="{6CA69FAD-AE2E-4DA0-A415-081BD4BD8DBC}"/>
    <dgm:cxn modelId="{A8A9CFA2-29B0-4F7E-9DA5-46E2913B40C0}" srcId="{94FE2D9B-42D2-4100-86AD-901675847DEB}" destId="{194089D0-4727-4A74-81AC-CEA45BD55BD2}" srcOrd="0" destOrd="0" parTransId="{102DCAF3-E111-4AE9-A784-513EEAAA9080}" sibTransId="{DDA9ED4D-06E7-458E-99DF-65A0E325FA23}"/>
    <dgm:cxn modelId="{BBB98EB2-5B96-4BD7-BF7E-38F4BFC8D3DA}" type="presOf" srcId="{94FE2D9B-42D2-4100-86AD-901675847DEB}" destId="{6042624E-089E-47B1-967B-59890054F10A}" srcOrd="0" destOrd="0" presId="urn:microsoft.com/office/officeart/2005/8/layout/cycle4"/>
    <dgm:cxn modelId="{15DEDF70-4AF1-4EF3-A4F5-E766961A3FED}" srcId="{F49016C5-EF9A-4F32-8B2A-229CF0248318}" destId="{4406EC3A-8ABA-4FCB-AC96-9E2F5E2386C8}" srcOrd="3" destOrd="0" parTransId="{9AA72BC7-91FB-473C-AA55-9C13559DDC91}" sibTransId="{11658BD2-2C64-4608-9D50-3C56C8D63777}"/>
    <dgm:cxn modelId="{ECE5D7F9-E06F-43C6-8E8A-60647DC624F6}" type="presOf" srcId="{792EC37D-7D65-4BC6-BA39-BB1575904DF0}" destId="{62952898-C8D6-4C47-8C5E-D42ADF3327B3}" srcOrd="0" destOrd="0" presId="urn:microsoft.com/office/officeart/2005/8/layout/cycle4"/>
    <dgm:cxn modelId="{313625F7-CA38-42F1-9FE0-8F09E0CADBA0}" srcId="{792EC37D-7D65-4BC6-BA39-BB1575904DF0}" destId="{EE4E635E-73FE-4706-82F8-25BD30D34A3B}" srcOrd="0" destOrd="0" parTransId="{3D641756-0D7F-434B-83D9-945399E4B8E0}" sibTransId="{5C32AC4D-B465-4782-AE49-239C248B825D}"/>
    <dgm:cxn modelId="{97B801F7-9995-4D82-BAF7-B3D6ADA3D45C}" srcId="{F49016C5-EF9A-4F32-8B2A-229CF0248318}" destId="{94FE2D9B-42D2-4100-86AD-901675847DEB}" srcOrd="1" destOrd="0" parTransId="{CD630901-0BBA-487A-8FD8-E5AEE04D9278}" sibTransId="{DF8B8AF7-4904-49E0-8752-39075E1B071F}"/>
    <dgm:cxn modelId="{C9422C74-6E74-4EEC-B6A5-A9630F769ED1}" type="presOf" srcId="{EE4E635E-73FE-4706-82F8-25BD30D34A3B}" destId="{68B7F7D7-9C11-41B5-9294-B27C700BE3B7}" srcOrd="1" destOrd="0" presId="urn:microsoft.com/office/officeart/2005/8/layout/cycle4"/>
    <dgm:cxn modelId="{DF60E8B6-A76E-4813-8F29-DC2B4182618B}" type="presOf" srcId="{EE4E635E-73FE-4706-82F8-25BD30D34A3B}" destId="{DB77B58F-143A-47B6-AE87-E45C7CB0DBD8}" srcOrd="0" destOrd="0" presId="urn:microsoft.com/office/officeart/2005/8/layout/cycle4"/>
    <dgm:cxn modelId="{0C7A6DF7-0EB7-46E9-9716-28CB7ADD55BD}" type="presOf" srcId="{194089D0-4727-4A74-81AC-CEA45BD55BD2}" destId="{7F987800-70B9-4737-9E61-039E924BA5C8}" srcOrd="0" destOrd="0" presId="urn:microsoft.com/office/officeart/2005/8/layout/cycle4"/>
    <dgm:cxn modelId="{7BB5208C-BB32-4756-9B4A-75ECAC062817}" type="presOf" srcId="{30F8FCD4-078A-4BBD-BFD5-C0C406EFA569}" destId="{C941AD70-54BD-4B03-8CB6-EDC38489E983}" srcOrd="1" destOrd="0" presId="urn:microsoft.com/office/officeart/2005/8/layout/cycle4"/>
    <dgm:cxn modelId="{95965782-32E8-4DF5-8DB7-3541DA950465}" type="presOf" srcId="{01E7E36D-1D12-4071-AB5C-12D8FEFEEC67}" destId="{5B8B774B-DEBD-4F3B-BF66-7B3641B0B194}" srcOrd="0" destOrd="0" presId="urn:microsoft.com/office/officeart/2005/8/layout/cycle4"/>
    <dgm:cxn modelId="{0041610A-1277-42FD-9064-FDA584C9F3D4}" type="presOf" srcId="{F49016C5-EF9A-4F32-8B2A-229CF0248318}" destId="{18DD2840-C2D4-40D9-AC72-C0ED72DA76E7}" srcOrd="0" destOrd="0" presId="urn:microsoft.com/office/officeart/2005/8/layout/cycle4"/>
    <dgm:cxn modelId="{0E1589A8-1634-4A89-8405-DBC5EDAAF50F}" type="presOf" srcId="{30F8FCD4-078A-4BBD-BFD5-C0C406EFA569}" destId="{4D379E75-28CB-486F-A216-004BBED91344}" srcOrd="0" destOrd="0" presId="urn:microsoft.com/office/officeart/2005/8/layout/cycle4"/>
    <dgm:cxn modelId="{9EA6741C-E122-4682-A3B0-6036E8BCB90E}" srcId="{F49016C5-EF9A-4F32-8B2A-229CF0248318}" destId="{B0922D23-77A2-45A7-B2EC-7D54D86FE890}" srcOrd="0" destOrd="0" parTransId="{4960B22E-F41E-4A4E-9589-DC5902211748}" sibTransId="{BAC2B449-7F61-43B4-8553-1FE554849257}"/>
    <dgm:cxn modelId="{F7ED3EF1-278E-4F4F-B739-5465E3E019B3}" srcId="{F49016C5-EF9A-4F32-8B2A-229CF0248318}" destId="{792EC37D-7D65-4BC6-BA39-BB1575904DF0}" srcOrd="2" destOrd="0" parTransId="{481050FE-B899-4FE9-87C3-DFCC205FBF1B}" sibTransId="{212332E9-BEAB-4B8F-B374-224DD66ED06B}"/>
    <dgm:cxn modelId="{97A52093-B07F-4F26-88AB-0D6F03B6652D}" type="presOf" srcId="{194089D0-4727-4A74-81AC-CEA45BD55BD2}" destId="{AB360BBB-7330-4E1E-A905-EF79F16B66AC}" srcOrd="1" destOrd="0" presId="urn:microsoft.com/office/officeart/2005/8/layout/cycle4"/>
    <dgm:cxn modelId="{1ACDDEF4-7B4A-437E-B15E-FBE7798ABE48}" type="presOf" srcId="{01E7E36D-1D12-4071-AB5C-12D8FEFEEC67}" destId="{AE54B25F-45D9-427F-A97E-EB5794AB56C9}" srcOrd="1" destOrd="0" presId="urn:microsoft.com/office/officeart/2005/8/layout/cycle4"/>
    <dgm:cxn modelId="{40F232DB-3114-48F1-8EAE-564BFCC40103}" srcId="{4406EC3A-8ABA-4FCB-AC96-9E2F5E2386C8}" destId="{30F8FCD4-078A-4BBD-BFD5-C0C406EFA569}" srcOrd="0" destOrd="0" parTransId="{5A6836ED-ED97-46BC-91FF-C7E83F5DD466}" sibTransId="{6E94F9DA-C2F7-4C16-BE1B-7EFA9C090304}"/>
    <dgm:cxn modelId="{53A118C4-CD68-43BB-8788-BFC5703ADCC5}" type="presOf" srcId="{4406EC3A-8ABA-4FCB-AC96-9E2F5E2386C8}" destId="{5D91E7E5-FEDB-4720-8FBF-968910DF1ED8}" srcOrd="0" destOrd="0" presId="urn:microsoft.com/office/officeart/2005/8/layout/cycle4"/>
    <dgm:cxn modelId="{31DF667C-D50E-4214-92AE-4697A49E03E3}" type="presOf" srcId="{B0922D23-77A2-45A7-B2EC-7D54D86FE890}" destId="{E18AE68E-6FB9-445E-A5BF-1E5C36114C00}" srcOrd="0" destOrd="0" presId="urn:microsoft.com/office/officeart/2005/8/layout/cycle4"/>
    <dgm:cxn modelId="{5CD9C147-EAF5-4ABA-BEF5-CFB4E14AD3D2}" type="presParOf" srcId="{18DD2840-C2D4-40D9-AC72-C0ED72DA76E7}" destId="{BF8B625F-5E0C-4DC9-8EDB-E9BFDAD6F538}" srcOrd="0" destOrd="0" presId="urn:microsoft.com/office/officeart/2005/8/layout/cycle4"/>
    <dgm:cxn modelId="{7219CBEE-5C13-45A5-8372-BC6238721F8F}" type="presParOf" srcId="{BF8B625F-5E0C-4DC9-8EDB-E9BFDAD6F538}" destId="{1702B1B2-3A9E-403B-B706-FFE294CAE18C}" srcOrd="0" destOrd="0" presId="urn:microsoft.com/office/officeart/2005/8/layout/cycle4"/>
    <dgm:cxn modelId="{0EAD8BA0-2FF8-4BB1-B113-06D253B57971}" type="presParOf" srcId="{1702B1B2-3A9E-403B-B706-FFE294CAE18C}" destId="{5B8B774B-DEBD-4F3B-BF66-7B3641B0B194}" srcOrd="0" destOrd="0" presId="urn:microsoft.com/office/officeart/2005/8/layout/cycle4"/>
    <dgm:cxn modelId="{580D7DCB-E7E5-4737-A812-DC335354889E}" type="presParOf" srcId="{1702B1B2-3A9E-403B-B706-FFE294CAE18C}" destId="{AE54B25F-45D9-427F-A97E-EB5794AB56C9}" srcOrd="1" destOrd="0" presId="urn:microsoft.com/office/officeart/2005/8/layout/cycle4"/>
    <dgm:cxn modelId="{9439E197-05CF-420F-BAD7-8D8E56DACF88}" type="presParOf" srcId="{BF8B625F-5E0C-4DC9-8EDB-E9BFDAD6F538}" destId="{6D73B735-A744-4FE6-9982-1956F2BAC8BD}" srcOrd="1" destOrd="0" presId="urn:microsoft.com/office/officeart/2005/8/layout/cycle4"/>
    <dgm:cxn modelId="{27F5B4AF-BB0A-46FA-9753-6710E291286B}" type="presParOf" srcId="{6D73B735-A744-4FE6-9982-1956F2BAC8BD}" destId="{7F987800-70B9-4737-9E61-039E924BA5C8}" srcOrd="0" destOrd="0" presId="urn:microsoft.com/office/officeart/2005/8/layout/cycle4"/>
    <dgm:cxn modelId="{4B215550-8B74-415A-85D1-E77936FF7137}" type="presParOf" srcId="{6D73B735-A744-4FE6-9982-1956F2BAC8BD}" destId="{AB360BBB-7330-4E1E-A905-EF79F16B66AC}" srcOrd="1" destOrd="0" presId="urn:microsoft.com/office/officeart/2005/8/layout/cycle4"/>
    <dgm:cxn modelId="{06A794E2-53E7-42D1-B879-DB17921CEA7C}" type="presParOf" srcId="{BF8B625F-5E0C-4DC9-8EDB-E9BFDAD6F538}" destId="{D9C6AD2D-ABF4-4BEC-8117-8056ADEC415C}" srcOrd="2" destOrd="0" presId="urn:microsoft.com/office/officeart/2005/8/layout/cycle4"/>
    <dgm:cxn modelId="{9C4F3405-0038-49C7-9B22-9F4578BD2E11}" type="presParOf" srcId="{D9C6AD2D-ABF4-4BEC-8117-8056ADEC415C}" destId="{DB77B58F-143A-47B6-AE87-E45C7CB0DBD8}" srcOrd="0" destOrd="0" presId="urn:microsoft.com/office/officeart/2005/8/layout/cycle4"/>
    <dgm:cxn modelId="{295D197D-1561-4B18-BD75-B4A196944045}" type="presParOf" srcId="{D9C6AD2D-ABF4-4BEC-8117-8056ADEC415C}" destId="{68B7F7D7-9C11-41B5-9294-B27C700BE3B7}" srcOrd="1" destOrd="0" presId="urn:microsoft.com/office/officeart/2005/8/layout/cycle4"/>
    <dgm:cxn modelId="{26A8F66F-AD9C-456A-B350-E2DF1A888679}" type="presParOf" srcId="{BF8B625F-5E0C-4DC9-8EDB-E9BFDAD6F538}" destId="{76F27B5E-AC06-4DEC-B48F-2D065363CE91}" srcOrd="3" destOrd="0" presId="urn:microsoft.com/office/officeart/2005/8/layout/cycle4"/>
    <dgm:cxn modelId="{7FE760B9-E756-44F5-AAE8-840E97BC4FDF}" type="presParOf" srcId="{76F27B5E-AC06-4DEC-B48F-2D065363CE91}" destId="{4D379E75-28CB-486F-A216-004BBED91344}" srcOrd="0" destOrd="0" presId="urn:microsoft.com/office/officeart/2005/8/layout/cycle4"/>
    <dgm:cxn modelId="{0A10B6C7-5897-45BE-9037-53E2C3F585B1}" type="presParOf" srcId="{76F27B5E-AC06-4DEC-B48F-2D065363CE91}" destId="{C941AD70-54BD-4B03-8CB6-EDC38489E983}" srcOrd="1" destOrd="0" presId="urn:microsoft.com/office/officeart/2005/8/layout/cycle4"/>
    <dgm:cxn modelId="{B1747723-9BF1-404E-B189-A6C44C2328FA}" type="presParOf" srcId="{BF8B625F-5E0C-4DC9-8EDB-E9BFDAD6F538}" destId="{02FF76B7-4AC8-4CBC-BA07-CFCA023C863D}" srcOrd="4" destOrd="0" presId="urn:microsoft.com/office/officeart/2005/8/layout/cycle4"/>
    <dgm:cxn modelId="{F3DCB100-84EE-466E-9402-D8F0AD6C7684}" type="presParOf" srcId="{18DD2840-C2D4-40D9-AC72-C0ED72DA76E7}" destId="{23720DDA-7074-4618-A493-381D07E8E3A0}" srcOrd="1" destOrd="0" presId="urn:microsoft.com/office/officeart/2005/8/layout/cycle4"/>
    <dgm:cxn modelId="{8E36007F-ED61-4315-A59E-27F4BF321CC9}" type="presParOf" srcId="{23720DDA-7074-4618-A493-381D07E8E3A0}" destId="{E18AE68E-6FB9-445E-A5BF-1E5C36114C00}" srcOrd="0" destOrd="0" presId="urn:microsoft.com/office/officeart/2005/8/layout/cycle4"/>
    <dgm:cxn modelId="{89EDBEF2-DB9C-4E8D-B2CA-BDB82EEBC861}" type="presParOf" srcId="{23720DDA-7074-4618-A493-381D07E8E3A0}" destId="{6042624E-089E-47B1-967B-59890054F10A}" srcOrd="1" destOrd="0" presId="urn:microsoft.com/office/officeart/2005/8/layout/cycle4"/>
    <dgm:cxn modelId="{38BC000B-63C8-441F-8717-D7994037B467}" type="presParOf" srcId="{23720DDA-7074-4618-A493-381D07E8E3A0}" destId="{62952898-C8D6-4C47-8C5E-D42ADF3327B3}" srcOrd="2" destOrd="0" presId="urn:microsoft.com/office/officeart/2005/8/layout/cycle4"/>
    <dgm:cxn modelId="{9BBB0079-B8B8-4090-9168-9293981E9A0E}" type="presParOf" srcId="{23720DDA-7074-4618-A493-381D07E8E3A0}" destId="{5D91E7E5-FEDB-4720-8FBF-968910DF1ED8}" srcOrd="3" destOrd="0" presId="urn:microsoft.com/office/officeart/2005/8/layout/cycle4"/>
    <dgm:cxn modelId="{8EC029F1-E70F-4CF0-AC9D-D832AC7ADED6}" type="presParOf" srcId="{23720DDA-7074-4618-A493-381D07E8E3A0}" destId="{3B15360C-A7E3-4971-B2DE-F4451E88373F}" srcOrd="4" destOrd="0" presId="urn:microsoft.com/office/officeart/2005/8/layout/cycle4"/>
    <dgm:cxn modelId="{DE3009AB-106E-4406-9D10-5E25E9AC7B99}" type="presParOf" srcId="{18DD2840-C2D4-40D9-AC72-C0ED72DA76E7}" destId="{05827C91-2EEA-47BA-AA6C-955E81A60A0C}" srcOrd="2" destOrd="0" presId="urn:microsoft.com/office/officeart/2005/8/layout/cycle4"/>
    <dgm:cxn modelId="{61BF78F2-937C-4B01-95CB-CF27E9A1C736}" type="presParOf" srcId="{18DD2840-C2D4-40D9-AC72-C0ED72DA76E7}" destId="{514336ED-108C-4ACC-847C-3729B497DB9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 custT="1"/>
      <dgm:spPr/>
      <dgm:t>
        <a:bodyPr/>
        <a:lstStyle/>
        <a:p>
          <a:r>
            <a:rPr lang="ru-RU" sz="1800" dirty="0" smtClean="0"/>
            <a:t>ведение документации составная и обязательная часть успешной волонтерской программы (организации работы волонтеров)</a:t>
          </a:r>
          <a:endParaRPr lang="ru-RU" sz="1800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3FDEB-D782-45B2-A6A7-F44AF1D1CC7A}" type="presOf" srcId="{18EC0F24-4C9C-4FE2-9BDB-1D1F944C2B13}" destId="{5F5FE408-36DF-4809-97BF-6DDDE8C2E077}" srcOrd="0" destOrd="0" presId="urn:microsoft.com/office/officeart/2005/8/layout/vList5"/>
    <dgm:cxn modelId="{83E44C36-5D58-4F06-AC18-C31003EAD229}" type="presOf" srcId="{F1D7AAD0-1B7D-4A3B-AFBC-EE77941A8D63}" destId="{F4BC61F2-A97B-4643-A98E-4A1271D61F3E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84DAADA0-4EEB-4572-BB1A-222BAED2C183}" type="presOf" srcId="{87452FEA-99A9-46A8-BE4B-30A75372F258}" destId="{18B067A9-820F-4C82-8112-C32018514C1C}" srcOrd="0" destOrd="0" presId="urn:microsoft.com/office/officeart/2005/8/layout/vList5"/>
    <dgm:cxn modelId="{E8C97B2F-DA06-4EB9-9834-1A188F4137D6}" type="presParOf" srcId="{5F5FE408-36DF-4809-97BF-6DDDE8C2E077}" destId="{43A912E6-579E-43A2-9D14-53F1A070DBAA}" srcOrd="0" destOrd="0" presId="urn:microsoft.com/office/officeart/2005/8/layout/vList5"/>
    <dgm:cxn modelId="{88C774AC-E731-4C26-AD42-13F94AB6F78D}" type="presParOf" srcId="{43A912E6-579E-43A2-9D14-53F1A070DBAA}" destId="{18B067A9-820F-4C82-8112-C32018514C1C}" srcOrd="0" destOrd="0" presId="urn:microsoft.com/office/officeart/2005/8/layout/vList5"/>
    <dgm:cxn modelId="{ACAEE4CC-FBC0-4DCC-84A1-5B1F8700B03F}" type="presParOf" srcId="{43A912E6-579E-43A2-9D14-53F1A070DBAA}" destId="{F4BC61F2-A97B-4643-A98E-4A1271D61F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7DCA79-AE04-428C-B2CE-E0E50E32883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FF16511-BE26-445A-AE0A-D74385B11605}">
      <dgm:prSet phldrT="[Текст]" custT="1"/>
      <dgm:spPr/>
      <dgm:t>
        <a:bodyPr/>
        <a:lstStyle/>
        <a:p>
          <a:r>
            <a:rPr lang="ru-RU" sz="1800" dirty="0" smtClean="0"/>
            <a:t>Описание работы волонтера обычно включает:</a:t>
          </a:r>
          <a:endParaRPr lang="uk-UA" sz="1800" dirty="0"/>
        </a:p>
      </dgm:t>
    </dgm:pt>
    <dgm:pt modelId="{40B7BAEB-F04B-48CD-AE42-023A9ED25747}" type="parTrans" cxnId="{A12B9635-B1C5-44F9-AD6E-AB3E620E2C3C}">
      <dgm:prSet/>
      <dgm:spPr/>
      <dgm:t>
        <a:bodyPr/>
        <a:lstStyle/>
        <a:p>
          <a:endParaRPr lang="uk-UA" sz="1400"/>
        </a:p>
      </dgm:t>
    </dgm:pt>
    <dgm:pt modelId="{33190E92-3743-48F9-9854-81B80C53481E}" type="sibTrans" cxnId="{A12B9635-B1C5-44F9-AD6E-AB3E620E2C3C}">
      <dgm:prSet/>
      <dgm:spPr/>
      <dgm:t>
        <a:bodyPr/>
        <a:lstStyle/>
        <a:p>
          <a:endParaRPr lang="uk-UA" sz="1400"/>
        </a:p>
      </dgm:t>
    </dgm:pt>
    <dgm:pt modelId="{BEAB74B0-5336-4F4C-9F5D-8E644DB04790}">
      <dgm:prSet phldrT="[Текст]" custT="1"/>
      <dgm:spPr/>
      <dgm:t>
        <a:bodyPr/>
        <a:lstStyle/>
        <a:p>
          <a:r>
            <a:rPr lang="ru-RU" sz="1600" dirty="0" smtClean="0"/>
            <a:t>Название организации</a:t>
          </a:r>
          <a:endParaRPr lang="uk-UA" sz="1600" dirty="0"/>
        </a:p>
      </dgm:t>
    </dgm:pt>
    <dgm:pt modelId="{CF4609DB-BC47-4F38-9DA7-1DED55F3F50D}" type="parTrans" cxnId="{C07EAD19-C5EF-4AC7-8284-74546B0675E7}">
      <dgm:prSet/>
      <dgm:spPr/>
      <dgm:t>
        <a:bodyPr/>
        <a:lstStyle/>
        <a:p>
          <a:endParaRPr lang="uk-UA" sz="1400"/>
        </a:p>
      </dgm:t>
    </dgm:pt>
    <dgm:pt modelId="{164DB09F-E39A-4E8B-9E31-68AAD13C6844}" type="sibTrans" cxnId="{C07EAD19-C5EF-4AC7-8284-74546B0675E7}">
      <dgm:prSet/>
      <dgm:spPr/>
      <dgm:t>
        <a:bodyPr/>
        <a:lstStyle/>
        <a:p>
          <a:endParaRPr lang="uk-UA" sz="1400"/>
        </a:p>
      </dgm:t>
    </dgm:pt>
    <dgm:pt modelId="{3D216FE0-F414-4BE3-BD9D-E92351869EDC}">
      <dgm:prSet custT="1"/>
      <dgm:spPr/>
      <dgm:t>
        <a:bodyPr/>
        <a:lstStyle/>
        <a:p>
          <a:r>
            <a:rPr lang="ru-RU" sz="1600" dirty="0" smtClean="0"/>
            <a:t>Название волонтерской должности</a:t>
          </a:r>
          <a:endParaRPr lang="ru-RU" sz="1600" dirty="0"/>
        </a:p>
      </dgm:t>
    </dgm:pt>
    <dgm:pt modelId="{123A5143-ECC5-477E-A30E-9AE7AA025523}" type="parTrans" cxnId="{583F0130-82FA-4F77-B604-AF16E105F87B}">
      <dgm:prSet/>
      <dgm:spPr/>
      <dgm:t>
        <a:bodyPr/>
        <a:lstStyle/>
        <a:p>
          <a:endParaRPr lang="ru-RU" sz="1400"/>
        </a:p>
      </dgm:t>
    </dgm:pt>
    <dgm:pt modelId="{20BEDD39-5FE7-47C3-BC3A-A4B633112AE2}" type="sibTrans" cxnId="{583F0130-82FA-4F77-B604-AF16E105F87B}">
      <dgm:prSet/>
      <dgm:spPr/>
      <dgm:t>
        <a:bodyPr/>
        <a:lstStyle/>
        <a:p>
          <a:endParaRPr lang="ru-RU" sz="1400"/>
        </a:p>
      </dgm:t>
    </dgm:pt>
    <dgm:pt modelId="{8A1AC369-1F6D-4BB7-A1BB-076D93CA6B26}">
      <dgm:prSet custT="1"/>
      <dgm:spPr/>
      <dgm:t>
        <a:bodyPr/>
        <a:lstStyle/>
        <a:p>
          <a:r>
            <a:rPr lang="ru-RU" sz="1600" dirty="0" smtClean="0"/>
            <a:t>Задачи (что должно быть сделано)</a:t>
          </a:r>
          <a:endParaRPr lang="ru-RU" sz="1600" dirty="0"/>
        </a:p>
      </dgm:t>
    </dgm:pt>
    <dgm:pt modelId="{F58719D8-8AC4-4716-8E8D-6593DA2E05A3}" type="parTrans" cxnId="{614BFA1F-FABF-422F-8EEF-5ED894BC0BA2}">
      <dgm:prSet/>
      <dgm:spPr/>
      <dgm:t>
        <a:bodyPr/>
        <a:lstStyle/>
        <a:p>
          <a:endParaRPr lang="ru-RU" sz="1400"/>
        </a:p>
      </dgm:t>
    </dgm:pt>
    <dgm:pt modelId="{F3A2E629-72A4-4B0B-B406-16D7FE1F73FE}" type="sibTrans" cxnId="{614BFA1F-FABF-422F-8EEF-5ED894BC0BA2}">
      <dgm:prSet/>
      <dgm:spPr/>
      <dgm:t>
        <a:bodyPr/>
        <a:lstStyle/>
        <a:p>
          <a:endParaRPr lang="ru-RU" sz="1400"/>
        </a:p>
      </dgm:t>
    </dgm:pt>
    <dgm:pt modelId="{267A0A25-A3E2-4BAB-8566-76048B6F3107}">
      <dgm:prSet custT="1"/>
      <dgm:spPr/>
      <dgm:t>
        <a:bodyPr/>
        <a:lstStyle/>
        <a:p>
          <a:r>
            <a:rPr lang="ru-RU" sz="1600" dirty="0" smtClean="0"/>
            <a:t>Требуемые навыки и умения</a:t>
          </a:r>
          <a:endParaRPr lang="ru-RU" sz="1600" dirty="0"/>
        </a:p>
      </dgm:t>
    </dgm:pt>
    <dgm:pt modelId="{34D57C7F-0892-406E-A811-3938A4834F63}" type="parTrans" cxnId="{B548D147-A4FB-4C45-A89A-6828B993391B}">
      <dgm:prSet/>
      <dgm:spPr/>
      <dgm:t>
        <a:bodyPr/>
        <a:lstStyle/>
        <a:p>
          <a:endParaRPr lang="ru-RU" sz="1400"/>
        </a:p>
      </dgm:t>
    </dgm:pt>
    <dgm:pt modelId="{E45BF913-4212-456D-AAA3-E7F2B9DCF246}" type="sibTrans" cxnId="{B548D147-A4FB-4C45-A89A-6828B993391B}">
      <dgm:prSet/>
      <dgm:spPr/>
      <dgm:t>
        <a:bodyPr/>
        <a:lstStyle/>
        <a:p>
          <a:endParaRPr lang="ru-RU" sz="1400"/>
        </a:p>
      </dgm:t>
    </dgm:pt>
    <dgm:pt modelId="{B6E2DA99-752F-494A-A870-8D9331701C67}">
      <dgm:prSet custT="1"/>
      <dgm:spPr/>
      <dgm:t>
        <a:bodyPr/>
        <a:lstStyle/>
        <a:p>
          <a:r>
            <a:rPr lang="ru-RU" sz="1600" dirty="0" smtClean="0"/>
            <a:t>График работы (количество часов в неделю/месяц, срок)</a:t>
          </a:r>
          <a:endParaRPr lang="ru-RU" sz="1600" dirty="0"/>
        </a:p>
      </dgm:t>
    </dgm:pt>
    <dgm:pt modelId="{A062B078-6A27-465C-9A08-7F1A826C7CCC}" type="parTrans" cxnId="{895CFA69-98BF-4D15-AC4A-6A3FF592B34A}">
      <dgm:prSet/>
      <dgm:spPr/>
      <dgm:t>
        <a:bodyPr/>
        <a:lstStyle/>
        <a:p>
          <a:endParaRPr lang="ru-RU" sz="1400"/>
        </a:p>
      </dgm:t>
    </dgm:pt>
    <dgm:pt modelId="{36B44614-799D-45D5-8254-5BCA1512A106}" type="sibTrans" cxnId="{895CFA69-98BF-4D15-AC4A-6A3FF592B34A}">
      <dgm:prSet/>
      <dgm:spPr/>
      <dgm:t>
        <a:bodyPr/>
        <a:lstStyle/>
        <a:p>
          <a:endParaRPr lang="ru-RU" sz="1400"/>
        </a:p>
      </dgm:t>
    </dgm:pt>
    <dgm:pt modelId="{C4356A10-3992-434A-969D-46980F391490}">
      <dgm:prSet custT="1"/>
      <dgm:spPr/>
      <dgm:t>
        <a:bodyPr/>
        <a:lstStyle/>
        <a:p>
          <a:r>
            <a:rPr lang="ru-RU" sz="1600" dirty="0" smtClean="0"/>
            <a:t>Непосредственный руководитель, которому подотчетен волонтер, требования к отчетности</a:t>
          </a:r>
          <a:endParaRPr lang="ru-RU" sz="1600" dirty="0"/>
        </a:p>
      </dgm:t>
    </dgm:pt>
    <dgm:pt modelId="{6DE545FF-F6AB-48AC-A6F9-7624202DD8D3}" type="parTrans" cxnId="{B9333873-A260-451E-B311-D618BCA5379F}">
      <dgm:prSet/>
      <dgm:spPr/>
      <dgm:t>
        <a:bodyPr/>
        <a:lstStyle/>
        <a:p>
          <a:endParaRPr lang="ru-RU" sz="1400"/>
        </a:p>
      </dgm:t>
    </dgm:pt>
    <dgm:pt modelId="{96760AD4-BB58-41B1-88D1-3927D035698B}" type="sibTrans" cxnId="{B9333873-A260-451E-B311-D618BCA5379F}">
      <dgm:prSet/>
      <dgm:spPr/>
      <dgm:t>
        <a:bodyPr/>
        <a:lstStyle/>
        <a:p>
          <a:endParaRPr lang="ru-RU" sz="1400"/>
        </a:p>
      </dgm:t>
    </dgm:pt>
    <dgm:pt modelId="{036DD505-F3BB-4D76-BE2F-3C4073D55A94}">
      <dgm:prSet custT="1"/>
      <dgm:spPr/>
      <dgm:t>
        <a:bodyPr/>
        <a:lstStyle/>
        <a:p>
          <a:r>
            <a:rPr lang="ru-RU" sz="1600" dirty="0" smtClean="0"/>
            <a:t>Обучение, получение сертификата, система компенсации расходов волонтера</a:t>
          </a:r>
          <a:endParaRPr lang="ru-RU" sz="1600" dirty="0"/>
        </a:p>
      </dgm:t>
    </dgm:pt>
    <dgm:pt modelId="{2F0BCB3F-A0CF-448C-B148-2829C67A7489}" type="parTrans" cxnId="{2433D33B-F7F9-4AC1-A90E-4C4A46A8A6AC}">
      <dgm:prSet/>
      <dgm:spPr/>
      <dgm:t>
        <a:bodyPr/>
        <a:lstStyle/>
        <a:p>
          <a:endParaRPr lang="ru-RU" sz="1400"/>
        </a:p>
      </dgm:t>
    </dgm:pt>
    <dgm:pt modelId="{C88EE567-0266-43A0-8435-0D27F1A1C767}" type="sibTrans" cxnId="{2433D33B-F7F9-4AC1-A90E-4C4A46A8A6AC}">
      <dgm:prSet/>
      <dgm:spPr/>
      <dgm:t>
        <a:bodyPr/>
        <a:lstStyle/>
        <a:p>
          <a:endParaRPr lang="ru-RU" sz="1400"/>
        </a:p>
      </dgm:t>
    </dgm:pt>
    <dgm:pt modelId="{4717B883-95CD-495B-8D9E-E6B1C630A561}" type="pres">
      <dgm:prSet presAssocID="{C97DCA79-AE04-428C-B2CE-E0E50E3288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01960-3D5B-4DB9-A4B5-FB7392964756}" type="pres">
      <dgm:prSet presAssocID="{8FF16511-BE26-445A-AE0A-D74385B116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C21B8-728E-43D0-9DB0-7C933AE8C699}" type="pres">
      <dgm:prSet presAssocID="{8FF16511-BE26-445A-AE0A-D74385B11605}" presName="childText" presStyleLbl="revTx" presStyleIdx="0" presStyleCnt="1" custScaleY="129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B9635-B1C5-44F9-AD6E-AB3E620E2C3C}" srcId="{C97DCA79-AE04-428C-B2CE-E0E50E32883F}" destId="{8FF16511-BE26-445A-AE0A-D74385B11605}" srcOrd="0" destOrd="0" parTransId="{40B7BAEB-F04B-48CD-AE42-023A9ED25747}" sibTransId="{33190E92-3743-48F9-9854-81B80C53481E}"/>
    <dgm:cxn modelId="{C07EAD19-C5EF-4AC7-8284-74546B0675E7}" srcId="{8FF16511-BE26-445A-AE0A-D74385B11605}" destId="{BEAB74B0-5336-4F4C-9F5D-8E644DB04790}" srcOrd="0" destOrd="0" parTransId="{CF4609DB-BC47-4F38-9DA7-1DED55F3F50D}" sibTransId="{164DB09F-E39A-4E8B-9E31-68AAD13C6844}"/>
    <dgm:cxn modelId="{ACEE1881-FAE9-4396-89F9-E6C27A2D74EA}" type="presOf" srcId="{3D216FE0-F414-4BE3-BD9D-E92351869EDC}" destId="{D52C21B8-728E-43D0-9DB0-7C933AE8C699}" srcOrd="0" destOrd="1" presId="urn:microsoft.com/office/officeart/2005/8/layout/vList2"/>
    <dgm:cxn modelId="{B548D147-A4FB-4C45-A89A-6828B993391B}" srcId="{8FF16511-BE26-445A-AE0A-D74385B11605}" destId="{267A0A25-A3E2-4BAB-8566-76048B6F3107}" srcOrd="3" destOrd="0" parTransId="{34D57C7F-0892-406E-A811-3938A4834F63}" sibTransId="{E45BF913-4212-456D-AAA3-E7F2B9DCF246}"/>
    <dgm:cxn modelId="{895CFA69-98BF-4D15-AC4A-6A3FF592B34A}" srcId="{8FF16511-BE26-445A-AE0A-D74385B11605}" destId="{B6E2DA99-752F-494A-A870-8D9331701C67}" srcOrd="4" destOrd="0" parTransId="{A062B078-6A27-465C-9A08-7F1A826C7CCC}" sibTransId="{36B44614-799D-45D5-8254-5BCA1512A106}"/>
    <dgm:cxn modelId="{2433D33B-F7F9-4AC1-A90E-4C4A46A8A6AC}" srcId="{8FF16511-BE26-445A-AE0A-D74385B11605}" destId="{036DD505-F3BB-4D76-BE2F-3C4073D55A94}" srcOrd="6" destOrd="0" parTransId="{2F0BCB3F-A0CF-448C-B148-2829C67A7489}" sibTransId="{C88EE567-0266-43A0-8435-0D27F1A1C767}"/>
    <dgm:cxn modelId="{583F0130-82FA-4F77-B604-AF16E105F87B}" srcId="{8FF16511-BE26-445A-AE0A-D74385B11605}" destId="{3D216FE0-F414-4BE3-BD9D-E92351869EDC}" srcOrd="1" destOrd="0" parTransId="{123A5143-ECC5-477E-A30E-9AE7AA025523}" sibTransId="{20BEDD39-5FE7-47C3-BC3A-A4B633112AE2}"/>
    <dgm:cxn modelId="{614BFA1F-FABF-422F-8EEF-5ED894BC0BA2}" srcId="{8FF16511-BE26-445A-AE0A-D74385B11605}" destId="{8A1AC369-1F6D-4BB7-A1BB-076D93CA6B26}" srcOrd="2" destOrd="0" parTransId="{F58719D8-8AC4-4716-8E8D-6593DA2E05A3}" sibTransId="{F3A2E629-72A4-4B0B-B406-16D7FE1F73FE}"/>
    <dgm:cxn modelId="{5885B685-1208-42A6-950B-4B3E28BC4D85}" type="presOf" srcId="{B6E2DA99-752F-494A-A870-8D9331701C67}" destId="{D52C21B8-728E-43D0-9DB0-7C933AE8C699}" srcOrd="0" destOrd="4" presId="urn:microsoft.com/office/officeart/2005/8/layout/vList2"/>
    <dgm:cxn modelId="{87B59F8C-FB01-4884-9A29-2657A45A0EB5}" type="presOf" srcId="{036DD505-F3BB-4D76-BE2F-3C4073D55A94}" destId="{D52C21B8-728E-43D0-9DB0-7C933AE8C699}" srcOrd="0" destOrd="6" presId="urn:microsoft.com/office/officeart/2005/8/layout/vList2"/>
    <dgm:cxn modelId="{646E63AB-0D76-43CF-9643-9EF8437E3791}" type="presOf" srcId="{8FF16511-BE26-445A-AE0A-D74385B11605}" destId="{56D01960-3D5B-4DB9-A4B5-FB7392964756}" srcOrd="0" destOrd="0" presId="urn:microsoft.com/office/officeart/2005/8/layout/vList2"/>
    <dgm:cxn modelId="{DD6973BF-372B-450C-A682-4A74076F5B97}" type="presOf" srcId="{C97DCA79-AE04-428C-B2CE-E0E50E32883F}" destId="{4717B883-95CD-495B-8D9E-E6B1C630A561}" srcOrd="0" destOrd="0" presId="urn:microsoft.com/office/officeart/2005/8/layout/vList2"/>
    <dgm:cxn modelId="{62D26F7B-5BA8-406E-8893-718701554401}" type="presOf" srcId="{8A1AC369-1F6D-4BB7-A1BB-076D93CA6B26}" destId="{D52C21B8-728E-43D0-9DB0-7C933AE8C699}" srcOrd="0" destOrd="2" presId="urn:microsoft.com/office/officeart/2005/8/layout/vList2"/>
    <dgm:cxn modelId="{C7FACBE8-C127-438D-8433-4E84F05DBFAC}" type="presOf" srcId="{C4356A10-3992-434A-969D-46980F391490}" destId="{D52C21B8-728E-43D0-9DB0-7C933AE8C699}" srcOrd="0" destOrd="5" presId="urn:microsoft.com/office/officeart/2005/8/layout/vList2"/>
    <dgm:cxn modelId="{B9333873-A260-451E-B311-D618BCA5379F}" srcId="{8FF16511-BE26-445A-AE0A-D74385B11605}" destId="{C4356A10-3992-434A-969D-46980F391490}" srcOrd="5" destOrd="0" parTransId="{6DE545FF-F6AB-48AC-A6F9-7624202DD8D3}" sibTransId="{96760AD4-BB58-41B1-88D1-3927D035698B}"/>
    <dgm:cxn modelId="{409273E0-F24A-44F1-8061-8B8D7383C097}" type="presOf" srcId="{267A0A25-A3E2-4BAB-8566-76048B6F3107}" destId="{D52C21B8-728E-43D0-9DB0-7C933AE8C699}" srcOrd="0" destOrd="3" presId="urn:microsoft.com/office/officeart/2005/8/layout/vList2"/>
    <dgm:cxn modelId="{76341BF4-4165-4600-BD92-C7DEF5598392}" type="presOf" srcId="{BEAB74B0-5336-4F4C-9F5D-8E644DB04790}" destId="{D52C21B8-728E-43D0-9DB0-7C933AE8C699}" srcOrd="0" destOrd="0" presId="urn:microsoft.com/office/officeart/2005/8/layout/vList2"/>
    <dgm:cxn modelId="{2F31934E-14FC-487D-9D35-23C6A329B617}" type="presParOf" srcId="{4717B883-95CD-495B-8D9E-E6B1C630A561}" destId="{56D01960-3D5B-4DB9-A4B5-FB7392964756}" srcOrd="0" destOrd="0" presId="urn:microsoft.com/office/officeart/2005/8/layout/vList2"/>
    <dgm:cxn modelId="{793787F9-9352-48EC-A1F0-BE50B51B7B33}" type="presParOf" srcId="{4717B883-95CD-495B-8D9E-E6B1C630A561}" destId="{D52C21B8-728E-43D0-9DB0-7C933AE8C6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EC0F24-4C9C-4FE2-9BDB-1D1F944C2B13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452FEA-99A9-46A8-BE4B-30A75372F258}">
      <dgm:prSet phldrT="[Текст]" custT="1"/>
      <dgm:spPr/>
      <dgm:t>
        <a:bodyPr/>
        <a:lstStyle/>
        <a:p>
          <a:r>
            <a:rPr lang="ru-RU" sz="4000" dirty="0" smtClean="0"/>
            <a:t>Сессия</a:t>
          </a:r>
          <a:endParaRPr lang="ru-RU" sz="4000" dirty="0"/>
        </a:p>
      </dgm:t>
    </dgm:pt>
    <dgm:pt modelId="{84126443-4D5A-4C7F-8B55-760A53E9C4F5}" type="parTrans" cxnId="{E1093900-E21E-4A1D-A470-8888139C50AB}">
      <dgm:prSet/>
      <dgm:spPr/>
      <dgm:t>
        <a:bodyPr/>
        <a:lstStyle/>
        <a:p>
          <a:endParaRPr lang="ru-RU"/>
        </a:p>
      </dgm:t>
    </dgm:pt>
    <dgm:pt modelId="{FB688FCB-6509-4BB2-8CF0-9C462BAD2FA2}" type="sibTrans" cxnId="{E1093900-E21E-4A1D-A470-8888139C50AB}">
      <dgm:prSet/>
      <dgm:spPr/>
      <dgm:t>
        <a:bodyPr/>
        <a:lstStyle/>
        <a:p>
          <a:endParaRPr lang="ru-RU"/>
        </a:p>
      </dgm:t>
    </dgm:pt>
    <dgm:pt modelId="{F1D7AAD0-1B7D-4A3B-AFBC-EE77941A8D63}">
      <dgm:prSet phldrT="[Текст]" custT="1"/>
      <dgm:spPr/>
      <dgm:t>
        <a:bodyPr/>
        <a:lstStyle/>
        <a:p>
          <a:r>
            <a:rPr lang="ru-RU" sz="1600" dirty="0" smtClean="0"/>
            <a:t>это лекция для всех участников сезонной школы с элементами тренинга и деловой игры. Работа, как правило, проходит в командах. Тренеры координируют проведение ведущими отдельных упражнений и методик, читают лекции, организуют методики, в которых принимают участие все. Ведущие координируют работу своих команд, проводят с ними отдельные игры и упражнения, следят за соблюдением правил</a:t>
          </a:r>
          <a:endParaRPr lang="ru-RU" sz="1600" dirty="0"/>
        </a:p>
      </dgm:t>
    </dgm:pt>
    <dgm:pt modelId="{F166D9E6-A3A3-4075-86FD-A2AC9D9F4AFA}" type="parTrans" cxnId="{A058A684-FB9A-4E6D-A9DA-8BF073DC30DD}">
      <dgm:prSet/>
      <dgm:spPr/>
      <dgm:t>
        <a:bodyPr/>
        <a:lstStyle/>
        <a:p>
          <a:endParaRPr lang="ru-RU"/>
        </a:p>
      </dgm:t>
    </dgm:pt>
    <dgm:pt modelId="{B934058F-3160-41D6-8AAF-73F10C3F3B8B}" type="sibTrans" cxnId="{A058A684-FB9A-4E6D-A9DA-8BF073DC30DD}">
      <dgm:prSet/>
      <dgm:spPr/>
      <dgm:t>
        <a:bodyPr/>
        <a:lstStyle/>
        <a:p>
          <a:endParaRPr lang="ru-RU"/>
        </a:p>
      </dgm:t>
    </dgm:pt>
    <dgm:pt modelId="{5F5FE408-36DF-4809-97BF-6DDDE8C2E077}" type="pres">
      <dgm:prSet presAssocID="{18EC0F24-4C9C-4FE2-9BDB-1D1F944C2B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912E6-579E-43A2-9D14-53F1A070DBAA}" type="pres">
      <dgm:prSet presAssocID="{87452FEA-99A9-46A8-BE4B-30A75372F258}" presName="linNode" presStyleCnt="0"/>
      <dgm:spPr/>
    </dgm:pt>
    <dgm:pt modelId="{18B067A9-820F-4C82-8112-C32018514C1C}" type="pres">
      <dgm:prSet presAssocID="{87452FEA-99A9-46A8-BE4B-30A75372F258}" presName="parentText" presStyleLbl="node1" presStyleIdx="0" presStyleCnt="1" custScaleX="79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61F2-A97B-4643-A98E-4A1271D61F3E}" type="pres">
      <dgm:prSet presAssocID="{87452FEA-99A9-46A8-BE4B-30A75372F258}" presName="descendantText" presStyleLbl="alignAccFollowNode1" presStyleIdx="0" presStyleCnt="1" custScaleX="11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1E0DD9-58FD-4CA3-9F51-F32C7E617B81}" type="presOf" srcId="{F1D7AAD0-1B7D-4A3B-AFBC-EE77941A8D63}" destId="{F4BC61F2-A97B-4643-A98E-4A1271D61F3E}" srcOrd="0" destOrd="0" presId="urn:microsoft.com/office/officeart/2005/8/layout/vList5"/>
    <dgm:cxn modelId="{F3C38816-34FE-4848-8456-100A0EF81604}" type="presOf" srcId="{18EC0F24-4C9C-4FE2-9BDB-1D1F944C2B13}" destId="{5F5FE408-36DF-4809-97BF-6DDDE8C2E077}" srcOrd="0" destOrd="0" presId="urn:microsoft.com/office/officeart/2005/8/layout/vList5"/>
    <dgm:cxn modelId="{E1093900-E21E-4A1D-A470-8888139C50AB}" srcId="{18EC0F24-4C9C-4FE2-9BDB-1D1F944C2B13}" destId="{87452FEA-99A9-46A8-BE4B-30A75372F258}" srcOrd="0" destOrd="0" parTransId="{84126443-4D5A-4C7F-8B55-760A53E9C4F5}" sibTransId="{FB688FCB-6509-4BB2-8CF0-9C462BAD2FA2}"/>
    <dgm:cxn modelId="{A058A684-FB9A-4E6D-A9DA-8BF073DC30DD}" srcId="{87452FEA-99A9-46A8-BE4B-30A75372F258}" destId="{F1D7AAD0-1B7D-4A3B-AFBC-EE77941A8D63}" srcOrd="0" destOrd="0" parTransId="{F166D9E6-A3A3-4075-86FD-A2AC9D9F4AFA}" sibTransId="{B934058F-3160-41D6-8AAF-73F10C3F3B8B}"/>
    <dgm:cxn modelId="{1364BE70-F7CD-4F19-8F7C-091097FDC17B}" type="presOf" srcId="{87452FEA-99A9-46A8-BE4B-30A75372F258}" destId="{18B067A9-820F-4C82-8112-C32018514C1C}" srcOrd="0" destOrd="0" presId="urn:microsoft.com/office/officeart/2005/8/layout/vList5"/>
    <dgm:cxn modelId="{7BC5EF81-1091-452D-B31B-18EB2205293E}" type="presParOf" srcId="{5F5FE408-36DF-4809-97BF-6DDDE8C2E077}" destId="{43A912E6-579E-43A2-9D14-53F1A070DBAA}" srcOrd="0" destOrd="0" presId="urn:microsoft.com/office/officeart/2005/8/layout/vList5"/>
    <dgm:cxn modelId="{75DBDDBA-CBAD-4748-B544-C95A6B285F21}" type="presParOf" srcId="{43A912E6-579E-43A2-9D14-53F1A070DBAA}" destId="{18B067A9-820F-4C82-8112-C32018514C1C}" srcOrd="0" destOrd="0" presId="urn:microsoft.com/office/officeart/2005/8/layout/vList5"/>
    <dgm:cxn modelId="{30C4D70D-02A1-42B1-BE90-036993F8E71E}" type="presParOf" srcId="{43A912E6-579E-43A2-9D14-53F1A070DBAA}" destId="{F4BC61F2-A97B-4643-A98E-4A1271D61F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4382B-5A87-44A3-ABE1-BD06D9E60B11}">
      <dsp:nvSpPr>
        <dsp:cNvPr id="0" name=""/>
        <dsp:cNvSpPr/>
      </dsp:nvSpPr>
      <dsp:spPr>
        <a:xfrm>
          <a:off x="857739" y="3788"/>
          <a:ext cx="2342047" cy="200048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061A0-8379-4DCC-9FD0-4F74984602DA}">
      <dsp:nvSpPr>
        <dsp:cNvPr id="0" name=""/>
        <dsp:cNvSpPr/>
      </dsp:nvSpPr>
      <dsp:spPr>
        <a:xfrm>
          <a:off x="857739" y="1810866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Школа волонтеров </a:t>
          </a:r>
          <a:endParaRPr lang="ru-RU" sz="1600" kern="1200" dirty="0"/>
        </a:p>
      </dsp:txBody>
      <dsp:txXfrm>
        <a:off x="857739" y="1810866"/>
        <a:ext cx="2342047" cy="868899"/>
      </dsp:txXfrm>
    </dsp:sp>
    <dsp:sp modelId="{238FDCB7-4025-4B29-A5DE-ABA7E37922C8}">
      <dsp:nvSpPr>
        <dsp:cNvPr id="0" name=""/>
        <dsp:cNvSpPr/>
      </dsp:nvSpPr>
      <dsp:spPr>
        <a:xfrm>
          <a:off x="3434090" y="100492"/>
          <a:ext cx="2342047" cy="161367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4642E-215E-47E0-AD64-B4570A62D77D}">
      <dsp:nvSpPr>
        <dsp:cNvPr id="0" name=""/>
        <dsp:cNvSpPr/>
      </dsp:nvSpPr>
      <dsp:spPr>
        <a:xfrm>
          <a:off x="3434090" y="1714163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Тематические волонтерские курсы</a:t>
          </a:r>
          <a:endParaRPr lang="ru-RU" sz="1600" kern="1200" dirty="0"/>
        </a:p>
      </dsp:txBody>
      <dsp:txXfrm>
        <a:off x="3434090" y="1714163"/>
        <a:ext cx="2342047" cy="868899"/>
      </dsp:txXfrm>
    </dsp:sp>
    <dsp:sp modelId="{EBB89565-801C-44D8-991C-A6BF9A2194F2}">
      <dsp:nvSpPr>
        <dsp:cNvPr id="0" name=""/>
        <dsp:cNvSpPr/>
      </dsp:nvSpPr>
      <dsp:spPr>
        <a:xfrm>
          <a:off x="6010440" y="100492"/>
          <a:ext cx="2342047" cy="161367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5A44-7BDC-44CB-AA2D-F7F6AAE2AB4E}">
      <dsp:nvSpPr>
        <dsp:cNvPr id="0" name=""/>
        <dsp:cNvSpPr/>
      </dsp:nvSpPr>
      <dsp:spPr>
        <a:xfrm>
          <a:off x="6010440" y="1714163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Сезонный лагерь подготовки добровольных помощников (в течение месяца)</a:t>
          </a:r>
          <a:endParaRPr lang="ru-RU" sz="1600" kern="1200" dirty="0"/>
        </a:p>
      </dsp:txBody>
      <dsp:txXfrm>
        <a:off x="6010440" y="1714163"/>
        <a:ext cx="2342047" cy="868899"/>
      </dsp:txXfrm>
    </dsp:sp>
    <dsp:sp modelId="{BE1D4679-07CF-4562-94A1-1D69808726BF}">
      <dsp:nvSpPr>
        <dsp:cNvPr id="0" name=""/>
        <dsp:cNvSpPr/>
      </dsp:nvSpPr>
      <dsp:spPr>
        <a:xfrm>
          <a:off x="2145914" y="3048175"/>
          <a:ext cx="2342047" cy="161367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72354-15DA-4D09-B00A-B9E1F98FE0CF}">
      <dsp:nvSpPr>
        <dsp:cNvPr id="0" name=""/>
        <dsp:cNvSpPr/>
      </dsp:nvSpPr>
      <dsp:spPr>
        <a:xfrm>
          <a:off x="2145914" y="4661846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Курсы повышения профессионального мастерства</a:t>
          </a:r>
          <a:endParaRPr lang="ru-RU" sz="1600" kern="1200" dirty="0"/>
        </a:p>
      </dsp:txBody>
      <dsp:txXfrm>
        <a:off x="2145914" y="4661846"/>
        <a:ext cx="2342047" cy="868899"/>
      </dsp:txXfrm>
    </dsp:sp>
    <dsp:sp modelId="{1DC25A9C-3450-4CF8-B6E5-F859D284AD30}">
      <dsp:nvSpPr>
        <dsp:cNvPr id="0" name=""/>
        <dsp:cNvSpPr/>
      </dsp:nvSpPr>
      <dsp:spPr>
        <a:xfrm>
          <a:off x="4722265" y="2913970"/>
          <a:ext cx="2342047" cy="215049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770E4-347D-430F-A2B1-E829AFB6FC23}">
      <dsp:nvSpPr>
        <dsp:cNvPr id="0" name=""/>
        <dsp:cNvSpPr/>
      </dsp:nvSpPr>
      <dsp:spPr>
        <a:xfrm>
          <a:off x="4722265" y="4796051"/>
          <a:ext cx="2342047" cy="86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Стажировка по направлениям деятельности в волонтёрском проекте</a:t>
          </a:r>
          <a:endParaRPr lang="ru-RU" sz="1600" kern="1200" dirty="0"/>
        </a:p>
      </dsp:txBody>
      <dsp:txXfrm>
        <a:off x="4722265" y="4796051"/>
        <a:ext cx="2342047" cy="868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A1F2F-7D20-4DD9-AC10-6E4DC692CB14}">
      <dsp:nvSpPr>
        <dsp:cNvPr id="0" name=""/>
        <dsp:cNvSpPr/>
      </dsp:nvSpPr>
      <dsp:spPr>
        <a:xfrm>
          <a:off x="0" y="640192"/>
          <a:ext cx="9282236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405" tIns="874776" rIns="7204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Обучение и подготовка высококвалифицированных добровольцев, координаторов и руководителей различных проектов</a:t>
          </a:r>
          <a:endParaRPr lang="ru-RU" sz="1800" kern="1200" dirty="0"/>
        </a:p>
      </dsp:txBody>
      <dsp:txXfrm>
        <a:off x="0" y="640192"/>
        <a:ext cx="9282236" cy="1521449"/>
      </dsp:txXfrm>
    </dsp:sp>
    <dsp:sp modelId="{577F7769-094B-4D04-93AD-E9A137A09450}">
      <dsp:nvSpPr>
        <dsp:cNvPr id="0" name=""/>
        <dsp:cNvSpPr/>
      </dsp:nvSpPr>
      <dsp:spPr>
        <a:xfrm>
          <a:off x="464111" y="20272"/>
          <a:ext cx="825834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92" tIns="0" rIns="2455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Основная цель сезонной (каникулярной) школы как формы обучения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</a:r>
          <a:endParaRPr lang="ru-RU" sz="1800" kern="1200" dirty="0"/>
        </a:p>
      </dsp:txBody>
      <dsp:txXfrm>
        <a:off x="524635" y="80796"/>
        <a:ext cx="8137292" cy="1118792"/>
      </dsp:txXfrm>
    </dsp:sp>
    <dsp:sp modelId="{4065C720-3DDB-489F-B57C-2A19FD03CF8D}">
      <dsp:nvSpPr>
        <dsp:cNvPr id="0" name=""/>
        <dsp:cNvSpPr/>
      </dsp:nvSpPr>
      <dsp:spPr>
        <a:xfrm>
          <a:off x="0" y="3008362"/>
          <a:ext cx="9282236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405" tIns="874776" rIns="72040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Развитие личности и потенциала волонтера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Помощь в выборе направления добровольческой деятельности в рамках проекта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Теоретическая и практическая подготовка волонтера</a:t>
          </a:r>
          <a:endParaRPr lang="ru-RU" sz="1800" kern="1200" dirty="0"/>
        </a:p>
      </dsp:txBody>
      <dsp:txXfrm>
        <a:off x="0" y="3008362"/>
        <a:ext cx="9282236" cy="2116800"/>
      </dsp:txXfrm>
    </dsp:sp>
    <dsp:sp modelId="{80B4427F-05E2-4DC8-B34D-E1A6CFD5B6FD}">
      <dsp:nvSpPr>
        <dsp:cNvPr id="0" name=""/>
        <dsp:cNvSpPr/>
      </dsp:nvSpPr>
      <dsp:spPr>
        <a:xfrm>
          <a:off x="464111" y="2388442"/>
          <a:ext cx="6497565" cy="12398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92" tIns="0" rIns="24559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Задачи</a:t>
          </a:r>
          <a:endParaRPr lang="ru-RU" sz="1800" kern="1200" dirty="0"/>
        </a:p>
      </dsp:txBody>
      <dsp:txXfrm>
        <a:off x="524635" y="2448966"/>
        <a:ext cx="6376517" cy="1118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479047" y="-212143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участником подготовки в сезонной (каникулярной) школе может стать любой, прошедший собеседование, студент организаций высшего образования, независимо от социального статуса, опыта, предшествующего вхождению в проект, и интересов</a:t>
          </a:r>
          <a:endParaRPr lang="ru-RU" sz="1500" kern="1200" dirty="0"/>
        </a:p>
      </dsp:txBody>
      <dsp:txXfrm rot="-5400000">
        <a:off x="3209544" y="205028"/>
        <a:ext cx="5648895" cy="1052927"/>
      </dsp:txXfrm>
    </dsp:sp>
    <dsp:sp modelId="{18B067A9-820F-4C82-8112-C32018514C1C}">
      <dsp:nvSpPr>
        <dsp:cNvPr id="0" name=""/>
        <dsp:cNvSpPr/>
      </dsp:nvSpPr>
      <dsp:spPr>
        <a:xfrm>
          <a:off x="0" y="2209"/>
          <a:ext cx="3209544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Открытость системы подготовки </a:t>
          </a:r>
          <a:endParaRPr lang="ru-RU" sz="2600" kern="1200" dirty="0"/>
        </a:p>
      </dsp:txBody>
      <dsp:txXfrm>
        <a:off x="71201" y="73410"/>
        <a:ext cx="3067142" cy="1316160"/>
      </dsp:txXfrm>
    </dsp:sp>
    <dsp:sp modelId="{FAF38F48-8566-4A05-8512-ECAB83395DF3}">
      <dsp:nvSpPr>
        <dsp:cNvPr id="0" name=""/>
        <dsp:cNvSpPr/>
      </dsp:nvSpPr>
      <dsp:spPr>
        <a:xfrm rot="5400000">
          <a:off x="5479047" y="-58994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принцип определяет поэтапный (пошаговый) метод подготовки волонтёров. По мере роста группового потенциала инициатива и ответственность постепенно передаются от координатора студентам - участникам проекта</a:t>
          </a:r>
          <a:endParaRPr lang="ru-RU" sz="1500" kern="1200" dirty="0"/>
        </a:p>
      </dsp:txBody>
      <dsp:txXfrm rot="-5400000">
        <a:off x="3209544" y="1736518"/>
        <a:ext cx="5648895" cy="1052927"/>
      </dsp:txXfrm>
    </dsp:sp>
    <dsp:sp modelId="{0423A969-70BF-450A-8641-67CA65529CBD}">
      <dsp:nvSpPr>
        <dsp:cNvPr id="0" name=""/>
        <dsp:cNvSpPr/>
      </dsp:nvSpPr>
      <dsp:spPr>
        <a:xfrm>
          <a:off x="0" y="1533700"/>
          <a:ext cx="3209544" cy="145856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движения по принципу «</a:t>
          </a:r>
          <a:r>
            <a:rPr lang="ru-RU" sz="2600" kern="1200" dirty="0" err="1" smtClean="0"/>
            <a:t>step-by-step</a:t>
          </a:r>
          <a:r>
            <a:rPr lang="ru-RU" sz="2600" b="1" kern="1200" dirty="0" smtClean="0"/>
            <a:t>»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71201" y="1604901"/>
        <a:ext cx="3067142" cy="1316160"/>
      </dsp:txXfrm>
    </dsp:sp>
    <dsp:sp modelId="{9FE58171-8B5E-4F46-9560-95BC2001EE73}">
      <dsp:nvSpPr>
        <dsp:cNvPr id="0" name=""/>
        <dsp:cNvSpPr/>
      </dsp:nvSpPr>
      <dsp:spPr>
        <a:xfrm rot="5400000">
          <a:off x="5479047" y="941543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участие в программе работы сезонной (каникулярной) школы предполагает наличие собственного личного вклада в поддержку и развитие проекта</a:t>
          </a:r>
          <a:endParaRPr lang="ru-RU" sz="1500" kern="1200" dirty="0"/>
        </a:p>
      </dsp:txBody>
      <dsp:txXfrm rot="-5400000">
        <a:off x="3209544" y="3268008"/>
        <a:ext cx="5648895" cy="1052927"/>
      </dsp:txXfrm>
    </dsp:sp>
    <dsp:sp modelId="{D899FB6A-99CF-40C6-A094-C2B7ED95F5E0}">
      <dsp:nvSpPr>
        <dsp:cNvPr id="0" name=""/>
        <dsp:cNvSpPr/>
      </dsp:nvSpPr>
      <dsp:spPr>
        <a:xfrm>
          <a:off x="0" y="3065190"/>
          <a:ext cx="3209544" cy="145856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Принцип активной позиции участников </a:t>
          </a:r>
          <a:endParaRPr lang="ru-RU" sz="2600" kern="1200" dirty="0"/>
        </a:p>
      </dsp:txBody>
      <dsp:txXfrm>
        <a:off x="71201" y="3136391"/>
        <a:ext cx="3067142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479047" y="-212143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программа подготовки ориентирована на обеспечение психологической и личной безопасности волонтёра-участника проекта и его окружения</a:t>
          </a:r>
          <a:endParaRPr lang="ru-RU" sz="1800" kern="1200" dirty="0"/>
        </a:p>
      </dsp:txBody>
      <dsp:txXfrm rot="-5400000">
        <a:off x="3209544" y="205028"/>
        <a:ext cx="5648895" cy="1052927"/>
      </dsp:txXfrm>
    </dsp:sp>
    <dsp:sp modelId="{18B067A9-820F-4C82-8112-C32018514C1C}">
      <dsp:nvSpPr>
        <dsp:cNvPr id="0" name=""/>
        <dsp:cNvSpPr/>
      </dsp:nvSpPr>
      <dsp:spPr>
        <a:xfrm>
          <a:off x="0" y="2209"/>
          <a:ext cx="3209544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«Не навреди» </a:t>
          </a:r>
          <a:endParaRPr lang="ru-RU" sz="2200" kern="1200" dirty="0"/>
        </a:p>
      </dsp:txBody>
      <dsp:txXfrm>
        <a:off x="71201" y="73410"/>
        <a:ext cx="3067142" cy="1316160"/>
      </dsp:txXfrm>
    </dsp:sp>
    <dsp:sp modelId="{FAF38F48-8566-4A05-8512-ECAB83395DF3}">
      <dsp:nvSpPr>
        <dsp:cNvPr id="0" name=""/>
        <dsp:cNvSpPr/>
      </dsp:nvSpPr>
      <dsp:spPr>
        <a:xfrm rot="5400000">
          <a:off x="5479047" y="-589946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ориентация в программе подготовки на потребности и возможности волонтёра создает условия для его внутреннего роста</a:t>
          </a:r>
          <a:endParaRPr lang="ru-RU" sz="1800" kern="1200" dirty="0"/>
        </a:p>
      </dsp:txBody>
      <dsp:txXfrm rot="-5400000">
        <a:off x="3209544" y="1736518"/>
        <a:ext cx="5648895" cy="1052927"/>
      </dsp:txXfrm>
    </dsp:sp>
    <dsp:sp modelId="{0423A969-70BF-450A-8641-67CA65529CBD}">
      <dsp:nvSpPr>
        <dsp:cNvPr id="0" name=""/>
        <dsp:cNvSpPr/>
      </dsp:nvSpPr>
      <dsp:spPr>
        <a:xfrm>
          <a:off x="0" y="1533700"/>
          <a:ext cx="3209544" cy="145856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Ориентация на потребности и возможности волонтёра </a:t>
          </a:r>
          <a:endParaRPr lang="ru-RU" sz="2200" kern="1200" dirty="0"/>
        </a:p>
      </dsp:txBody>
      <dsp:txXfrm>
        <a:off x="71201" y="1604901"/>
        <a:ext cx="3067142" cy="1316160"/>
      </dsp:txXfrm>
    </dsp:sp>
    <dsp:sp modelId="{9FE58171-8B5E-4F46-9560-95BC2001EE73}">
      <dsp:nvSpPr>
        <dsp:cNvPr id="0" name=""/>
        <dsp:cNvSpPr/>
      </dsp:nvSpPr>
      <dsp:spPr>
        <a:xfrm rot="5400000">
          <a:off x="5479047" y="941543"/>
          <a:ext cx="1166849" cy="5705856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все участники программы подготовки обладают равными правами. </a:t>
          </a:r>
          <a:endParaRPr lang="ru-RU" sz="1800" kern="1200" dirty="0"/>
        </a:p>
      </dsp:txBody>
      <dsp:txXfrm rot="-5400000">
        <a:off x="3209544" y="3268008"/>
        <a:ext cx="5648895" cy="1052927"/>
      </dsp:txXfrm>
    </dsp:sp>
    <dsp:sp modelId="{D899FB6A-99CF-40C6-A094-C2B7ED95F5E0}">
      <dsp:nvSpPr>
        <dsp:cNvPr id="0" name=""/>
        <dsp:cNvSpPr/>
      </dsp:nvSpPr>
      <dsp:spPr>
        <a:xfrm>
          <a:off x="0" y="3065190"/>
          <a:ext cx="3209544" cy="145856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Принцип прав и ответственности участников</a:t>
          </a:r>
          <a:endParaRPr lang="ru-RU" sz="2200" kern="1200" dirty="0"/>
        </a:p>
      </dsp:txBody>
      <dsp:txXfrm>
        <a:off x="71201" y="3136391"/>
        <a:ext cx="3067142" cy="1316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B58F-143A-47B6-AE87-E45C7CB0DBD8}">
      <dsp:nvSpPr>
        <dsp:cNvPr id="0" name=""/>
        <dsp:cNvSpPr/>
      </dsp:nvSpPr>
      <dsp:spPr>
        <a:xfrm>
          <a:off x="5383301" y="3805777"/>
          <a:ext cx="3311660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Определение преобладающих тенденций либо на себя, либо на общение, либо на решение деловых проблем</a:t>
          </a:r>
          <a:endParaRPr lang="ru-RU" sz="1300" kern="1200" dirty="0"/>
        </a:p>
      </dsp:txBody>
      <dsp:txXfrm>
        <a:off x="6416140" y="4292857"/>
        <a:ext cx="2239480" cy="1264533"/>
      </dsp:txXfrm>
    </dsp:sp>
    <dsp:sp modelId="{4D379E75-28CB-486F-A216-004BBED91344}">
      <dsp:nvSpPr>
        <dsp:cNvPr id="0" name=""/>
        <dsp:cNvSpPr/>
      </dsp:nvSpPr>
      <dsp:spPr>
        <a:xfrm>
          <a:off x="630071" y="3805777"/>
          <a:ext cx="3076128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Умение поставить себя на место другого человека и способность к произвольной эмоциональной отзывчивости на переживание других людей</a:t>
          </a:r>
          <a:endParaRPr lang="ru-RU" sz="1200" kern="1200" dirty="0"/>
        </a:p>
      </dsp:txBody>
      <dsp:txXfrm>
        <a:off x="669412" y="4292857"/>
        <a:ext cx="2074607" cy="1264533"/>
      </dsp:txXfrm>
    </dsp:sp>
    <dsp:sp modelId="{7F987800-70B9-4737-9E61-039E924BA5C8}">
      <dsp:nvSpPr>
        <dsp:cNvPr id="0" name=""/>
        <dsp:cNvSpPr/>
      </dsp:nvSpPr>
      <dsp:spPr>
        <a:xfrm>
          <a:off x="5373569" y="0"/>
          <a:ext cx="332139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Способность быстро ориентироваться в трудных ситуациях, проявление самостоятельности, инициативности, способность быстро адаптироваться, отстаивать собственное мнение</a:t>
          </a:r>
          <a:endParaRPr lang="ru-RU" sz="1200" kern="1200" dirty="0"/>
        </a:p>
      </dsp:txBody>
      <dsp:txXfrm>
        <a:off x="6409328" y="39341"/>
        <a:ext cx="2246292" cy="1264533"/>
      </dsp:txXfrm>
    </dsp:sp>
    <dsp:sp modelId="{5B8B774B-DEBD-4F3B-BF66-7B3641B0B194}">
      <dsp:nvSpPr>
        <dsp:cNvPr id="0" name=""/>
        <dsp:cNvSpPr/>
      </dsp:nvSpPr>
      <dsp:spPr>
        <a:xfrm>
          <a:off x="589194" y="0"/>
          <a:ext cx="315788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Готовность к сотрудничеству, естественность в общении, потребность в эмоциональной привязанности и эмоциональных </a:t>
          </a:r>
          <a:br>
            <a:rPr lang="ru-RU" sz="1200" kern="1200" dirty="0" smtClean="0"/>
          </a:br>
          <a:r>
            <a:rPr lang="ru-RU" sz="1200" kern="1200" dirty="0" smtClean="0"/>
            <a:t>отношениях с людьми</a:t>
          </a:r>
          <a:endParaRPr lang="ru-RU" sz="1200" kern="1200" dirty="0"/>
        </a:p>
      </dsp:txBody>
      <dsp:txXfrm>
        <a:off x="628535" y="39341"/>
        <a:ext cx="2131835" cy="1264533"/>
      </dsp:txXfrm>
    </dsp:sp>
    <dsp:sp modelId="{E18AE68E-6FB9-445E-A5BF-1E5C36114C00}">
      <dsp:nvSpPr>
        <dsp:cNvPr id="0" name=""/>
        <dsp:cNvSpPr/>
      </dsp:nvSpPr>
      <dsp:spPr>
        <a:xfrm>
          <a:off x="1985143" y="319013"/>
          <a:ext cx="2423384" cy="242338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Коммуникативные способности</a:t>
          </a:r>
          <a:endParaRPr lang="ru-RU" sz="1400" kern="1200" dirty="0"/>
        </a:p>
      </dsp:txBody>
      <dsp:txXfrm>
        <a:off x="2694936" y="1028806"/>
        <a:ext cx="1713591" cy="1713591"/>
      </dsp:txXfrm>
    </dsp:sp>
    <dsp:sp modelId="{6042624E-089E-47B1-967B-59890054F10A}">
      <dsp:nvSpPr>
        <dsp:cNvPr id="0" name=""/>
        <dsp:cNvSpPr/>
      </dsp:nvSpPr>
      <dsp:spPr>
        <a:xfrm rot="5400000">
          <a:off x="4520463" y="319013"/>
          <a:ext cx="2423384" cy="2423384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Организаторские способности</a:t>
          </a:r>
          <a:r>
            <a:rPr lang="ru-RU" sz="1400" b="1" kern="1200" dirty="0" smtClean="0"/>
            <a:t> </a:t>
          </a:r>
          <a:endParaRPr lang="ru-RU" sz="1400" kern="1200" dirty="0"/>
        </a:p>
      </dsp:txBody>
      <dsp:txXfrm rot="-5400000">
        <a:off x="4520463" y="1028806"/>
        <a:ext cx="1713591" cy="1713591"/>
      </dsp:txXfrm>
    </dsp:sp>
    <dsp:sp modelId="{62952898-C8D6-4C47-8C5E-D42ADF3327B3}">
      <dsp:nvSpPr>
        <dsp:cNvPr id="0" name=""/>
        <dsp:cNvSpPr/>
      </dsp:nvSpPr>
      <dsp:spPr>
        <a:xfrm rot="10800000">
          <a:off x="4520463" y="2854333"/>
          <a:ext cx="2423384" cy="2423384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Направленность личности</a:t>
          </a:r>
          <a:r>
            <a:rPr lang="ru-RU" sz="1400" b="1" kern="1200" dirty="0" smtClean="0"/>
            <a:t> </a:t>
          </a:r>
          <a:endParaRPr lang="ru-RU" sz="1400" kern="1200" dirty="0"/>
        </a:p>
      </dsp:txBody>
      <dsp:txXfrm rot="10800000">
        <a:off x="4520463" y="2854333"/>
        <a:ext cx="1713591" cy="1713591"/>
      </dsp:txXfrm>
    </dsp:sp>
    <dsp:sp modelId="{5D91E7E5-FEDB-4720-8FBF-968910DF1ED8}">
      <dsp:nvSpPr>
        <dsp:cNvPr id="0" name=""/>
        <dsp:cNvSpPr/>
      </dsp:nvSpPr>
      <dsp:spPr>
        <a:xfrm rot="16200000">
          <a:off x="1985143" y="2854333"/>
          <a:ext cx="2423384" cy="2423384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Эмпатия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 rot="5400000">
        <a:off x="2694936" y="2854333"/>
        <a:ext cx="1713591" cy="1713591"/>
      </dsp:txXfrm>
    </dsp:sp>
    <dsp:sp modelId="{05827C91-2EEA-47BA-AA6C-955E81A60A0C}">
      <dsp:nvSpPr>
        <dsp:cNvPr id="0" name=""/>
        <dsp:cNvSpPr/>
      </dsp:nvSpPr>
      <dsp:spPr>
        <a:xfrm>
          <a:off x="4046140" y="2294660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36ED-108C-4ACC-847C-3729B497DB99}">
      <dsp:nvSpPr>
        <dsp:cNvPr id="0" name=""/>
        <dsp:cNvSpPr/>
      </dsp:nvSpPr>
      <dsp:spPr>
        <a:xfrm rot="10800000">
          <a:off x="4046140" y="2574496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B58F-143A-47B6-AE87-E45C7CB0DBD8}">
      <dsp:nvSpPr>
        <dsp:cNvPr id="0" name=""/>
        <dsp:cNvSpPr/>
      </dsp:nvSpPr>
      <dsp:spPr>
        <a:xfrm>
          <a:off x="5383301" y="3805777"/>
          <a:ext cx="3311660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Проведение психолого-педагогической диагностики, консультаций. Профилактика психологических рисков в работе волонтера</a:t>
          </a:r>
          <a:endParaRPr lang="ru-RU" sz="1300" kern="1200" dirty="0"/>
        </a:p>
      </dsp:txBody>
      <dsp:txXfrm>
        <a:off x="6416140" y="4292857"/>
        <a:ext cx="2239480" cy="1264533"/>
      </dsp:txXfrm>
    </dsp:sp>
    <dsp:sp modelId="{4D379E75-28CB-486F-A216-004BBED91344}">
      <dsp:nvSpPr>
        <dsp:cNvPr id="0" name=""/>
        <dsp:cNvSpPr/>
      </dsp:nvSpPr>
      <dsp:spPr>
        <a:xfrm>
          <a:off x="630071" y="3805777"/>
          <a:ext cx="3076128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Правила поведения в социальной и национальной среде, в которой реализуется волонтёрский проект</a:t>
          </a:r>
          <a:endParaRPr lang="ru-RU" sz="1200" kern="1200" dirty="0"/>
        </a:p>
      </dsp:txBody>
      <dsp:txXfrm>
        <a:off x="669412" y="4292857"/>
        <a:ext cx="2074607" cy="1264533"/>
      </dsp:txXfrm>
    </dsp:sp>
    <dsp:sp modelId="{7F987800-70B9-4737-9E61-039E924BA5C8}">
      <dsp:nvSpPr>
        <dsp:cNvPr id="0" name=""/>
        <dsp:cNvSpPr/>
      </dsp:nvSpPr>
      <dsp:spPr>
        <a:xfrm>
          <a:off x="5373569" y="0"/>
          <a:ext cx="332139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Знания и навыки, позволяющие волонтёру эффективно реализовать задачи волонтёрского проекта</a:t>
          </a:r>
          <a:endParaRPr lang="ru-RU" sz="1200" kern="1200" dirty="0"/>
        </a:p>
      </dsp:txBody>
      <dsp:txXfrm>
        <a:off x="6409328" y="39341"/>
        <a:ext cx="2246292" cy="1264533"/>
      </dsp:txXfrm>
    </dsp:sp>
    <dsp:sp modelId="{5B8B774B-DEBD-4F3B-BF66-7B3641B0B194}">
      <dsp:nvSpPr>
        <dsp:cNvPr id="0" name=""/>
        <dsp:cNvSpPr/>
      </dsp:nvSpPr>
      <dsp:spPr>
        <a:xfrm>
          <a:off x="589194" y="0"/>
          <a:ext cx="3157882" cy="1790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Обобщение опыта обучения и подготовка предложений по дальнейшему развитию волонтерского движения</a:t>
          </a:r>
          <a:endParaRPr lang="ru-RU" sz="1200" kern="1200" dirty="0"/>
        </a:p>
      </dsp:txBody>
      <dsp:txXfrm>
        <a:off x="628535" y="39341"/>
        <a:ext cx="2131835" cy="1264533"/>
      </dsp:txXfrm>
    </dsp:sp>
    <dsp:sp modelId="{E18AE68E-6FB9-445E-A5BF-1E5C36114C00}">
      <dsp:nvSpPr>
        <dsp:cNvPr id="0" name=""/>
        <dsp:cNvSpPr/>
      </dsp:nvSpPr>
      <dsp:spPr>
        <a:xfrm>
          <a:off x="1985143" y="319013"/>
          <a:ext cx="2423384" cy="2423384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Аналитика</a:t>
          </a:r>
          <a:endParaRPr lang="ru-RU" sz="1400" kern="1200" dirty="0"/>
        </a:p>
      </dsp:txBody>
      <dsp:txXfrm>
        <a:off x="2694936" y="1028806"/>
        <a:ext cx="1713591" cy="1713591"/>
      </dsp:txXfrm>
    </dsp:sp>
    <dsp:sp modelId="{6042624E-089E-47B1-967B-59890054F10A}">
      <dsp:nvSpPr>
        <dsp:cNvPr id="0" name=""/>
        <dsp:cNvSpPr/>
      </dsp:nvSpPr>
      <dsp:spPr>
        <a:xfrm rot="5400000">
          <a:off x="4520463" y="319013"/>
          <a:ext cx="2423384" cy="2423384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Профессиональная подготовка </a:t>
          </a:r>
          <a:endParaRPr lang="ru-RU" sz="1400" kern="1200" dirty="0"/>
        </a:p>
      </dsp:txBody>
      <dsp:txXfrm rot="-5400000">
        <a:off x="4520463" y="1028806"/>
        <a:ext cx="1713591" cy="1713591"/>
      </dsp:txXfrm>
    </dsp:sp>
    <dsp:sp modelId="{62952898-C8D6-4C47-8C5E-D42ADF3327B3}">
      <dsp:nvSpPr>
        <dsp:cNvPr id="0" name=""/>
        <dsp:cNvSpPr/>
      </dsp:nvSpPr>
      <dsp:spPr>
        <a:xfrm rot="10800000">
          <a:off x="4520463" y="2854333"/>
          <a:ext cx="2423384" cy="2423384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Психолого-педагогическая поддержка </a:t>
          </a:r>
          <a:endParaRPr lang="ru-RU" sz="1400" kern="1200" dirty="0"/>
        </a:p>
      </dsp:txBody>
      <dsp:txXfrm rot="10800000">
        <a:off x="4520463" y="2854333"/>
        <a:ext cx="1713591" cy="1713591"/>
      </dsp:txXfrm>
    </dsp:sp>
    <dsp:sp modelId="{5D91E7E5-FEDB-4720-8FBF-968910DF1ED8}">
      <dsp:nvSpPr>
        <dsp:cNvPr id="0" name=""/>
        <dsp:cNvSpPr/>
      </dsp:nvSpPr>
      <dsp:spPr>
        <a:xfrm rot="16200000">
          <a:off x="1985143" y="2854333"/>
          <a:ext cx="2423384" cy="2423384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Этика поведения волонтёра и проведения мероприятий по волонтёрскому проекту </a:t>
          </a:r>
          <a:endParaRPr lang="ru-RU" sz="1400" kern="1200" dirty="0"/>
        </a:p>
      </dsp:txBody>
      <dsp:txXfrm rot="5400000">
        <a:off x="2694936" y="2854333"/>
        <a:ext cx="1713591" cy="1713591"/>
      </dsp:txXfrm>
    </dsp:sp>
    <dsp:sp modelId="{05827C91-2EEA-47BA-AA6C-955E81A60A0C}">
      <dsp:nvSpPr>
        <dsp:cNvPr id="0" name=""/>
        <dsp:cNvSpPr/>
      </dsp:nvSpPr>
      <dsp:spPr>
        <a:xfrm>
          <a:off x="4046140" y="2294660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36ED-108C-4ACC-847C-3729B497DB99}">
      <dsp:nvSpPr>
        <dsp:cNvPr id="0" name=""/>
        <dsp:cNvSpPr/>
      </dsp:nvSpPr>
      <dsp:spPr>
        <a:xfrm rot="10800000">
          <a:off x="4046140" y="2574496"/>
          <a:ext cx="836711" cy="72757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C61F2-A97B-4643-A98E-4A1271D61F3E}">
      <dsp:nvSpPr>
        <dsp:cNvPr id="0" name=""/>
        <dsp:cNvSpPr/>
      </dsp:nvSpPr>
      <dsp:spPr>
        <a:xfrm rot="5400000">
          <a:off x="5593662" y="-2107055"/>
          <a:ext cx="1347827" cy="589889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ведение документации составная и обязательная часть успешной волонтерской программы (организации работы волонтеров)</a:t>
          </a:r>
          <a:endParaRPr lang="ru-RU" sz="1800" kern="1200" dirty="0"/>
        </a:p>
      </dsp:txBody>
      <dsp:txXfrm rot="-5400000">
        <a:off x="3318129" y="234273"/>
        <a:ext cx="5833100" cy="1216237"/>
      </dsp:txXfrm>
    </dsp:sp>
    <dsp:sp modelId="{18B067A9-820F-4C82-8112-C32018514C1C}">
      <dsp:nvSpPr>
        <dsp:cNvPr id="0" name=""/>
        <dsp:cNvSpPr/>
      </dsp:nvSpPr>
      <dsp:spPr>
        <a:xfrm>
          <a:off x="0" y="0"/>
          <a:ext cx="3318128" cy="16847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2244" y="82244"/>
        <a:ext cx="3153640" cy="1520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01960-3D5B-4DB9-A4B5-FB7392964756}">
      <dsp:nvSpPr>
        <dsp:cNvPr id="0" name=""/>
        <dsp:cNvSpPr/>
      </dsp:nvSpPr>
      <dsp:spPr>
        <a:xfrm>
          <a:off x="0" y="18257"/>
          <a:ext cx="9289032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Описание работы волонтера обычно включает:</a:t>
          </a:r>
          <a:endParaRPr lang="uk-UA" sz="1800" kern="1200" dirty="0"/>
        </a:p>
      </dsp:txBody>
      <dsp:txXfrm>
        <a:off x="22846" y="41103"/>
        <a:ext cx="9243340" cy="422308"/>
      </dsp:txXfrm>
    </dsp:sp>
    <dsp:sp modelId="{D52C21B8-728E-43D0-9DB0-7C933AE8C699}">
      <dsp:nvSpPr>
        <dsp:cNvPr id="0" name=""/>
        <dsp:cNvSpPr/>
      </dsp:nvSpPr>
      <dsp:spPr>
        <a:xfrm>
          <a:off x="0" y="486257"/>
          <a:ext cx="9289032" cy="247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92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Название организации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Название волонтерской должности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Задачи (что должно быть сделано)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Требуемые навыки и умения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График работы (количество часов в неделю/месяц, срок)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Непосредственный руководитель, которому подотчетен волонтер, требования к отчетности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Обучение, получение сертификата, система компенсации расходов волонтера</a:t>
          </a:r>
          <a:endParaRPr lang="ru-RU" sz="1600" kern="1200" dirty="0"/>
        </a:p>
      </dsp:txBody>
      <dsp:txXfrm>
        <a:off x="0" y="486257"/>
        <a:ext cx="9289032" cy="24755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6856" y="2413337"/>
            <a:ext cx="4953000" cy="2031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2F6D95"/>
                </a:solidFill>
              </a:rPr>
              <a:t>СЕЗОННАЯ (КАНИКУЛЯРНАЯ) ШКОЛА КАК ФОРМА ОБУЧЕНИЯ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520" y="518099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Гембацкой</a:t>
            </a:r>
            <a:r>
              <a:rPr lang="ru-RU" dirty="0"/>
              <a:t> Г. В., ведущего специалиста Центра развития карьеры ДВФУ;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Чернявского И. А., </a:t>
            </a:r>
            <a:r>
              <a:rPr lang="ru-RU" dirty="0" err="1"/>
              <a:t>и.о</a:t>
            </a:r>
            <a:r>
              <a:rPr lang="ru-RU" dirty="0"/>
              <a:t>. директора Центра поддержки студенческих инициатив НИУ ВШЭ.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Формы подготовки волонтеров в сезонной (каникулярной) школе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39687864"/>
              </p:ext>
            </p:extLst>
          </p:nvPr>
        </p:nvGraphicFramePr>
        <p:xfrm>
          <a:off x="818541" y="1052736"/>
          <a:ext cx="8814979" cy="566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83"/>
            <a:ext cx="9289031" cy="762680"/>
          </a:xfrm>
          <a:solidFill>
            <a:srgbClr val="F99F3C"/>
          </a:solidFill>
        </p:spPr>
        <p:txBody>
          <a:bodyPr/>
          <a:lstStyle/>
          <a:p>
            <a:r>
              <a:rPr lang="ru-RU" sz="1600" dirty="0"/>
              <a:t>Оценка работы сезонной школы подготовки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941661"/>
              </p:ext>
            </p:extLst>
          </p:nvPr>
        </p:nvGraphicFramePr>
        <p:xfrm>
          <a:off x="495300" y="1124744"/>
          <a:ext cx="8915400" cy="557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20552" y="980728"/>
            <a:ext cx="8640960" cy="864096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36576" y="1196752"/>
            <a:ext cx="8064896" cy="442674"/>
          </a:xfrm>
          <a:prstGeom prst="round2Diag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Оценка проводится с целью разработки планов по улучшению работы</a:t>
            </a:r>
          </a:p>
        </p:txBody>
      </p:sp>
    </p:spTree>
    <p:extLst>
      <p:ext uri="{BB962C8B-B14F-4D97-AF65-F5344CB8AC3E}">
        <p14:creationId xmlns:p14="http://schemas.microsoft.com/office/powerpoint/2010/main" val="172596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/>
              <a:t>Формы подготовки волонтёров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851843"/>
              </p:ext>
            </p:extLst>
          </p:nvPr>
        </p:nvGraphicFramePr>
        <p:xfrm>
          <a:off x="495300" y="1052736"/>
          <a:ext cx="9210228" cy="566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40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Цели и задачи сезонной (каникулярной) школы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81652"/>
              </p:ext>
            </p:extLst>
          </p:nvPr>
        </p:nvGraphicFramePr>
        <p:xfrm>
          <a:off x="495300" y="980728"/>
          <a:ext cx="928223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00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83"/>
            <a:ext cx="9433047" cy="762680"/>
          </a:xfrm>
          <a:solidFill>
            <a:srgbClr val="F99F3C"/>
          </a:solidFill>
        </p:spPr>
        <p:txBody>
          <a:bodyPr/>
          <a:lstStyle/>
          <a:p>
            <a:r>
              <a:rPr lang="ru-RU" sz="1600" dirty="0"/>
              <a:t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901869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2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283"/>
            <a:ext cx="9433047" cy="762680"/>
          </a:xfrm>
          <a:solidFill>
            <a:srgbClr val="F99F3C"/>
          </a:solidFill>
        </p:spPr>
        <p:txBody>
          <a:bodyPr/>
          <a:lstStyle/>
          <a:p>
            <a:r>
              <a:rPr lang="ru-RU" sz="1600" dirty="0"/>
              <a:t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39626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74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Направления подготовки волонтеров в сезонной (каникулярной) школе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8328052"/>
              </p:ext>
            </p:extLst>
          </p:nvPr>
        </p:nvGraphicFramePr>
        <p:xfrm>
          <a:off x="379863" y="908720"/>
          <a:ext cx="8928992" cy="559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82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Направления подготовки волонтеров в сезонной (каникулярной) школе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69144868"/>
              </p:ext>
            </p:extLst>
          </p:nvPr>
        </p:nvGraphicFramePr>
        <p:xfrm>
          <a:off x="379863" y="908720"/>
          <a:ext cx="8928992" cy="559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208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Документация </a:t>
            </a:r>
            <a:r>
              <a:rPr lang="ru-RU" sz="2000" dirty="0"/>
              <a:t>в волонтерском менеджменте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541549"/>
              </p:ext>
            </p:extLst>
          </p:nvPr>
        </p:nvGraphicFramePr>
        <p:xfrm>
          <a:off x="344488" y="817544"/>
          <a:ext cx="9217024" cy="16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44488" y="2413338"/>
            <a:ext cx="9217024" cy="1328023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На основе документально зафиксированных данных можно предоставить достоверный отчет о своей деятельности не только в синодальный или епархиальный отдел, но благотворителям и общественности, например, о том, сколько человек получили помощь или сколько часов затратили волонтеры на работу в программе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76885716"/>
              </p:ext>
            </p:extLst>
          </p:nvPr>
        </p:nvGraphicFramePr>
        <p:xfrm>
          <a:off x="344489" y="3905269"/>
          <a:ext cx="9289032" cy="298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6682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Соединительная линия уступом 4"/>
          <p:cNvCxnSpPr/>
          <p:nvPr/>
        </p:nvCxnSpPr>
        <p:spPr>
          <a:xfrm rot="16200000" flipH="1">
            <a:off x="-1149034" y="3580934"/>
            <a:ext cx="3805696" cy="621508"/>
          </a:xfrm>
          <a:prstGeom prst="bentConnector2">
            <a:avLst/>
          </a:prstGeom>
          <a:ln w="25400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43060" y="3788651"/>
            <a:ext cx="621508" cy="389"/>
          </a:xfrm>
          <a:prstGeom prst="line">
            <a:avLst/>
          </a:prstGeom>
          <a:ln w="25400"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Формы подготовки волонтеров в сезонной (каникулярной) </a:t>
            </a:r>
            <a:r>
              <a:rPr lang="ru-RU" sz="1800" dirty="0" smtClean="0"/>
              <a:t>школе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34760"/>
            <a:ext cx="1728192" cy="75077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255497"/>
              </p:ext>
            </p:extLst>
          </p:nvPr>
        </p:nvGraphicFramePr>
        <p:xfrm>
          <a:off x="344488" y="785532"/>
          <a:ext cx="9210228" cy="192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3584848" y="3024506"/>
            <a:ext cx="5976664" cy="1528292"/>
            <a:chOff x="2620115" y="2199816"/>
            <a:chExt cx="6588848" cy="1528292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5150393" y="-330462"/>
              <a:ext cx="1528292" cy="6588848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lnRef>
            <a:fillRef idx="1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1972855"/>
                <a:satOff val="11079"/>
                <a:lumOff val="70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620116" y="2274420"/>
              <a:ext cx="6514243" cy="137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тренинг отдельных групп сезонной школы, организуемый тренером команды. Тренинги направлены на сплочение команды, развитие навыков командной работы, а также лидерских и коммуникативных навыков</a:t>
              </a: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65996" y="2833468"/>
            <a:ext cx="2618851" cy="1910366"/>
            <a:chOff x="1263" y="2008778"/>
            <a:chExt cx="2618851" cy="191036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263" y="2008778"/>
              <a:ext cx="2618851" cy="19103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6"/>
            <p:cNvSpPr/>
            <p:nvPr/>
          </p:nvSpPr>
          <p:spPr>
            <a:xfrm>
              <a:off x="94519" y="2102034"/>
              <a:ext cx="2432339" cy="1723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Командный тренинг</a:t>
              </a:r>
              <a:endParaRPr lang="ru-RU" sz="3200" b="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84848" y="5030390"/>
            <a:ext cx="5976664" cy="1528292"/>
            <a:chOff x="2620115" y="4205700"/>
            <a:chExt cx="6588848" cy="1528292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5150393" y="1675422"/>
              <a:ext cx="1528292" cy="6588848"/>
            </a:xfrm>
            <a:prstGeom prst="round2SameRect">
              <a:avLst/>
            </a:prstGeom>
          </p:spPr>
          <p:style>
            <a:lnRef idx="2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620116" y="4280305"/>
              <a:ext cx="6514243" cy="1379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набор игр и упражнений на поднятие настроения, эмоциональную разгрузку участников сезонной школы. Проводится для всех участников, как правило, на воздухе, на большом открытом месте (например, на спортплощадке)</a:t>
              </a:r>
              <a:endParaRPr lang="ru-RU" sz="1600" b="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65996" y="4839353"/>
            <a:ext cx="2618851" cy="1910366"/>
            <a:chOff x="1263" y="4014663"/>
            <a:chExt cx="2618851" cy="191036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63" y="4014663"/>
              <a:ext cx="2618851" cy="19103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10"/>
            <p:cNvSpPr/>
            <p:nvPr/>
          </p:nvSpPr>
          <p:spPr>
            <a:xfrm>
              <a:off x="94519" y="4107919"/>
              <a:ext cx="2432339" cy="1723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Тонус</a:t>
              </a:r>
              <a:endParaRPr lang="ru-RU" sz="32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844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2482</TotalTime>
  <Words>882</Words>
  <Application>Microsoft Office PowerPoint</Application>
  <PresentationFormat>Лист A4 (210x297 мм)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Формы подготовки волонтёров </vt:lpstr>
      <vt:lpstr>Цели и задачи сезонной (каникулярной) школы </vt:lpstr>
      <vt:lpstr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vt:lpstr>
      <vt:lpstr>Принципы подготовки волонтеров в сезонной (каникулярной) школе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</vt:lpstr>
      <vt:lpstr>Направления подготовки волонтеров в сезонной (каникулярной) школе </vt:lpstr>
      <vt:lpstr>Направления подготовки волонтеров в сезонной (каникулярной) школе </vt:lpstr>
      <vt:lpstr>Документация в волонтерском менеджменте </vt:lpstr>
      <vt:lpstr>Формы подготовки волонтеров в сезонной (каникулярной) школе</vt:lpstr>
      <vt:lpstr>Формы подготовки волонтеров в сезонной (каникулярной) школе</vt:lpstr>
      <vt:lpstr>Оценка работы сезонной школы подготовки волонтеров для работы в национальных заочных школах и ежегодных сезонных школах для мотивированных школьников из числа студентов организаций высшего образования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44</cp:revision>
  <dcterms:created xsi:type="dcterms:W3CDTF">2015-07-31T19:20:11Z</dcterms:created>
  <dcterms:modified xsi:type="dcterms:W3CDTF">2017-12-14T09:55:03Z</dcterms:modified>
</cp:coreProperties>
</file>